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94" r:id="rId4"/>
    <p:sldId id="295" r:id="rId5"/>
    <p:sldId id="298" r:id="rId6"/>
    <p:sldId id="262" r:id="rId7"/>
    <p:sldId id="296" r:id="rId8"/>
    <p:sldId id="289" r:id="rId9"/>
    <p:sldId id="297" r:id="rId10"/>
    <p:sldId id="299" r:id="rId11"/>
    <p:sldId id="300" r:id="rId12"/>
    <p:sldId id="301" r:id="rId13"/>
    <p:sldId id="266" r:id="rId14"/>
    <p:sldId id="302" r:id="rId15"/>
    <p:sldId id="291" r:id="rId16"/>
    <p:sldId id="292" r:id="rId17"/>
    <p:sldId id="304" r:id="rId18"/>
    <p:sldId id="303" r:id="rId19"/>
    <p:sldId id="293" r:id="rId20"/>
    <p:sldId id="305" r:id="rId21"/>
    <p:sldId id="306" r:id="rId22"/>
    <p:sldId id="307" r:id="rId23"/>
    <p:sldId id="308" r:id="rId24"/>
    <p:sldId id="271" r:id="rId25"/>
    <p:sldId id="309" r:id="rId26"/>
    <p:sldId id="280" r:id="rId27"/>
    <p:sldId id="282" r:id="rId28"/>
    <p:sldId id="283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275" r:id="rId37"/>
    <p:sldId id="317" r:id="rId38"/>
    <p:sldId id="284" r:id="rId39"/>
    <p:sldId id="285" r:id="rId40"/>
    <p:sldId id="286" r:id="rId41"/>
    <p:sldId id="287" r:id="rId42"/>
    <p:sldId id="27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61798E-C2A0-4BBC-91D2-C67CDA809792}" v="1" dt="2021-11-30T21:24:51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339" autoAdjust="0"/>
    <p:restoredTop sz="94660"/>
  </p:normalViewPr>
  <p:slideViewPr>
    <p:cSldViewPr snapToGrid="0">
      <p:cViewPr>
        <p:scale>
          <a:sx n="33" d="100"/>
          <a:sy n="33" d="100"/>
        </p:scale>
        <p:origin x="1746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2:02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1,'4179'0,"-4160"0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6:13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88,'1345'0,"-1326"-1,0-2,-1 0,1-1,-1-1,0 0,0-2,17-8,-16 6,0 2,1 0,0 1,0 1,36-5,364 9,-199 4,1995-3,-2192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6:13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3436 65,'-1446'0,"1425"-2,0 0,0-1,0-1,-21-7,21 5,-1 0,0 2,-39-3,-769 7,362 2,430-4,-44-7,-35-2,-59 12,150-1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6:13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3992 150,'-256'-2,"-277"4,349 8,-92 1,248-11,-221-11,220 7,0-2,0 0,0-2,1-1,1-1,-41-21,39 17,1 1,-1 1,-1 1,0 2,-1 1,0 2,0 0,0 3,0 0,-44 3,11 0,21-1,0 2,-1 1,1 3,1 1,-1 2,-45 15,71-17,0 0,-1-1,0 0,0-2,0 0,-1-1,1-1,0-1,-1 0,-19-4,-76-10,-134 0,-589 14,814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3:27.4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1,'0'1,"1"0,-1-1,0 1,1 0,-1 0,1 0,-1-1,1 1,-1 0,1 0,0-1,-1 1,1-1,0 1,-1 0,1-1,0 1,0-1,0 0,0 1,-1-1,1 0,0 1,0-1,0 0,0 0,0 0,1 0,33 3,-29-2,566 3,-306-6,637 2,-879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3:56.3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2686 44,'-3'-3,"1"0,0 0,-1 0,0 1,0-1,0 1,0-1,0 1,0 0,0 0,-1 1,1-1,-1 1,1-1,-1 1,1 0,-1 0,-6 0,-75-5,75 6,-471 20,471-19,-461 3,252-6,195 2,1 1,-1 1,0 1,0 1,-34 11,22-7,0-2,-1-1,0-2,0-1,-65-6,6 1,-40 1,-155 5,217 7,-20 1,65-10,1 2,0 1,0 1,-29 9,36-8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4:01.8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4105 39,'-445'-22,"207"6,-262 22,4 42,477-46,-337 23,-638-26,959 3,1 2,0 1,-55 16,55-11,0-2,0-2,-1-1,-39 0,-562-7,618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5:04.1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94,'846'0,"-821"-2,0 0,-1-2,34-9,-29 6,57-7,347 11,-227 5,-120 0,-1-5,0-3,96-20,-137 19,1 2,0 2,86 6,-27 0,-40-2,-26 1,0-2,49-7,-63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5:14.9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0 109,'1'2,"-1"0,1 1,0-1,0 0,-1 0,1 0,1 0,-1-1,0 1,0 0,1 0,-1-1,1 1,-1-1,1 1,0-1,0 1,-1-1,1 0,0 0,3 1,45 17,-28-15,1 0,1-1,-1-2,0 0,46-6,115-29,-15 1,-129 28,103-9,-126 12,-1 0,0-1,0-1,0-1,0 0,-1-1,20-10,-19 8,-1 1,1 1,0 0,1 1,0 1,-1 0,24-1,378 6,-160 2,103-3,-334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5:28.5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 71,'0'0,"-1"-1,0 1,1-1,0 1,-1-1,1 1,-1-1,1 0,-1 1,1-1,0 1,0-1,-1 0,1 1,0-1,0 0,0 1,-1-1,1 0,0 0,0 1,0-1,0 0,0 1,1-1,-1 0,0 1,0-1,0 0,1 1,-1-1,0 0,1 0,23-15,37 1,40 4,-1 5,138 8,-88 1,1570-2,-1691 0,47 9,-46-5,46 1,16-8,-49 0,1 2,65 7,-86-2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5:39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1 191,'297'2,"321"-4,-577 1,0-2,0-1,0-2,69-20,-73 16,-1 3,2 0,48-1,-42 5,71-15,-36-8,-64 20,0 0,1 1,-1 1,1 0,1 1,21-1,32 5,-40 0,0-1,0-1,0-2,0-1,32-8,20-7,-57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1:59.4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6,'6'3,"0"0,1 0,-1-1,1 0,-1 0,1-1,0 0,0 0,-1 0,1-1,0 0,9-1,0 1,44 1,95 15,7 2,26 4,-96-8,-1-4,174-3,-250-7,2923-1,-2920 2,0-2,0 0,29-7,-43 7,0 1,0-2,0 1,-1 0,1-1,0 0,-1 1,1-2,-1 1,1 0,-1-1,0 1,0-1,0 0,-1 0,1 0,-1 0,1-1,-1 1,0-1,2-5,3-14,-1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5:41.8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42,'0'-1,"1"0,-1 0,1 0,-1 0,1 0,0 0,0 0,-1 0,1 1,0-1,0 0,0 0,0 1,0-1,0 1,0-1,0 1,0-1,0 1,0 0,0 0,0-1,0 1,0 0,0 0,1 0,0 0,41-3,-35 3,782-23,-340 39,-351-10,193 18,-259-19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8:51.4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1,'0'1,"1"0,-1-1,0 1,1 0,-1 0,1 0,-1-1,1 1,-1 0,1 0,0-1,-1 1,1-1,0 1,-1 0,1-1,0 1,0-1,0 0,0 1,-1-1,1 0,0 1,0-1,0 0,0 0,0 0,1 0,33 3,-29-2,566 3,-306-6,637 2,-879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8:51.4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4105 39,'-445'-22,"207"6,-262 22,4 42,477-46,-337 23,-638-26,959 3,1 2,0 1,-55 16,55-11,0-2,0-2,-1-1,-39 0,-562-7,618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8:51.4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94,'846'0,"-821"-2,0 0,-1-2,34-9,-29 6,57-7,347 11,-227 5,-120 0,-1-5,0-3,96-20,-137 19,1 2,0 2,86 6,-27 0,-40-2,-26 1,0-2,49-7,-63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8:51.4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0 109,'1'2,"-1"0,1 1,0-1,0 0,-1 0,1 0,1 0,-1-1,0 1,0 0,1 0,-1-1,1 1,-1-1,1 1,0-1,0 1,-1-1,1 0,0 0,3 1,45 17,-28-15,1 0,1-1,-1-2,0 0,46-6,115-29,-15 1,-129 28,103-9,-126 12,-1 0,0-1,0-1,0-1,0 0,-1-1,20-10,-19 8,-1 1,1 1,0 0,1 1,0 1,-1 0,24-1,378 6,-160 2,103-3,-334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8:51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1 191,'297'2,"321"-4,-577 1,0-2,0-1,0-2,69-20,-73 16,-1 3,2 0,48-1,-42 5,71-15,-36-8,-64 20,0 0,1 1,-1 1,1 0,1 1,21-1,32 5,-40 0,0-1,0-1,0-2,0-1,32-8,20-7,-57 17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58:51.4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42,'0'-1,"1"0,-1 0,1 0,-1 0,1 0,0 0,0 0,-1 0,1 1,0-1,0 0,0 0,0 1,0-1,0 1,0-1,0 1,0-1,0 1,0 0,0 0,0-1,0 1,0 0,0 0,1 0,0 0,41-3,-35 3,782-23,-340 39,-351-10,193 18,-259-19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3:04.8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29,'1'-1,"-1"0,1 0,0 0,-1 0,1 0,0 1,-1-1,1 0,0 0,0 0,0 1,0-1,0 0,-1 1,1-1,0 1,1-1,-1 1,0 0,0-1,0 1,0 0,0 0,0-1,0 1,0 0,1 0,-1 1,2-1,2-1,148-10,182 9,-168 4,2053-1,-2194-1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3:06.9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0 184,'1'-3,"-1"0,1 0,-1-1,1 1,0 0,0 0,1 0,-1 0,1 1,-1-1,1 0,0 0,0 1,0-1,0 1,1 0,-1 0,0 0,1 0,0 0,-1 0,1 1,0-1,0 1,0-1,0 1,0 0,0 1,0-1,4 0,13-3,1 1,0 0,30 1,-33 2,287 2,65-3,-357-1,0-1,0 1,0-2,-1 0,14-6,-12 4,0 1,0 1,27-6,64 3,138 8,-89 2,26-1,201-5,-356 1,-1-2,0 0,38-14,2 1,-42 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3:10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30,'112'0,"545"-16,-621 14,50-6,0 4,96 9,-152 0,-1 1,0 2,45 18,-40-14,-1 0,52 9,43-8,1-6,134-9,-83-1,-155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2:38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0,'2'3,"1"-1,0 0,0 0,1 0,-1-1,0 1,0-1,1 0,-1 0,1 0,-1 0,8 0,49 1,-39-2,1082 2,-540-4,-535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3:12.5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54,'53'0,"53"1,188-23,-176 6,225 0,191 32,16-6,-434-10,47 14,0 0,-97-14,-39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3:14.4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0 107,'70'1,"-35"1,0-1,0-2,0-2,0-1,49-13,-51 8,1 1,0 2,62-4,104 11,20-1,36-27,-148 15,61-3,-133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3:16.2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76,'1211'0,"-1189"-2,0-1,0-1,0 0,-1-2,32-13,21-5,-43 16,-4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3:54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64,'954'0,"-898"-3,0-2,60-14,-53 7,77-3,-2 18,-95-1,1-1,-1-2,47-7,-64 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5:55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29,'1'-1,"-1"0,1 0,0 0,-1 0,1 0,0 1,-1-1,1 0,0 0,0 0,0 1,0-1,0 0,-1 1,1-1,0 1,1-1,-1 1,0 0,0-1,0 1,0 0,0 0,0-1,0 1,0 0,1 0,-1 1,2-1,2-1,148-10,182 9,-168 4,2053-1,-2194-1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5:55.6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0 184,'1'-3,"-1"0,1 0,-1-1,1 1,0 0,0 0,1 0,-1 0,1 1,-1-1,1 0,0 0,0 1,0-1,0 1,1 0,-1 0,0 0,1 0,0 0,-1 0,1 1,0-1,0 1,0-1,0 1,0 0,0 1,0-1,4 0,13-3,1 1,0 0,30 1,-33 2,287 2,65-3,-357-1,0-1,0 1,0-2,-1 0,14-6,-12 4,0 1,0 1,27-6,64 3,138 8,-89 2,26-1,201-5,-356 1,-1-2,0 0,38-14,2 1,-42 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5:55.6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30,'112'0,"545"-16,-621 14,50-6,0 4,96 9,-152 0,-1 1,0 2,45 18,-40-14,-1 0,52 9,43-8,1-6,134-9,-83-1,-155 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5:55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54,'53'0,"53"1,188-23,-176 6,225 0,191 32,16-6,-434-10,47 14,0 0,-97-14,-39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5:55.6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0 107,'70'1,"-35"1,0-1,0-2,0-2,0-1,49-13,-51 8,1 1,0 2,62-4,104 11,20-1,36-27,-148 15,61-3,-133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5:55.6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76,'1211'0,"-1189"-2,0-1,0-1,0 0,-1-2,32-13,21-5,-43 16,-4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2:47.8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88,'1345'0,"-1326"-1,0-2,-1 0,1-1,-1-1,0 0,0-2,17-8,-16 6,0 2,1 0,0 1,0 1,36-5,364 9,-199 4,1995-3,-2192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15:55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64,'954'0,"-898"-3,0-2,60-14,-53 7,77-3,-2 18,-95-1,1-1,-1-2,47-7,-64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29:12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4177 104,'-769'0,"709"-3,-113-21,112 14,-105-6,-34 18,-114-3,275-3,-65-17,65 12,-76-8,24 16,0 4,-92 15,69-10,-150-8,104-2,35 0,-134 4,8 25,160-16,-42 3,-19-1,-10 0,129-13,6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29:19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0 104,'56'1,"-25"0,0 0,0-2,0-2,0-1,0-1,35-10,-40 7,0 1,0 2,0 0,41-1,109 8,-68 1,113-1,261-5,-464 1,1-1,0 0,-1-2,22-8,-21 7,-1 1,1 0,33-4,-1 9,0 1,66 11,64 3,-51-14,146-4,-244-1,-3-2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29:25.3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15,'1'1,"0"1,0-1,0 0,0 0,0 0,0 0,0-1,0 1,0 0,0 0,0-1,1 1,-1 0,0-1,0 1,1-1,-1 0,0 1,1-1,-1 0,0 0,3 0,2 1,60 12,111 8,22 3,-112-10,145 5,90-20,-125-2,-3 6,211-7,-369 0,-1-3,0-1,0-1,-1-2,0-1,-1-2,45-25,-54 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29:29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0 182,'0'-1,"0"0,1 0,-1 0,0 0,1 0,-1 1,1-1,-1 0,1 0,-1 0,1 1,-1-1,1 0,0 1,-1-1,1 0,0 1,-1-1,1 1,0-1,0 1,0 0,0-1,-1 1,1 0,0-1,2 1,30-6,-25 5,17-2,49-9,90-1,-128 10,1-1,-1-2,66-20,-64 15,1 2,0 1,47-3,-30 6,69-15,-76 10,0 3,60-2,556 11,-638-2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29:38.7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0 163,'326'14,"17"-1,423-13,-745 1,1 1,-1 1,0 2,34 10,-34-8,1-1,1-1,43 4,370-9,-196-2,-232 2,0 0,-1-1,1 0,0 0,-1-1,1 1,-1-2,1 1,-1-1,0 0,0-1,7-4,-11 6,-1 0,1-1,-1 1,1-1,-1 0,0 1,0-1,0 0,0 0,-1 0,1-1,-1 1,0 0,0 0,0-1,0 1,-1-1,1 1,-1-1,0 1,0-1,0 1,0-1,-1 1,1-1,-1 1,0 0,0-1,-2-3,1 1,-1 0,1 0,-1 0,-1 0,1 1,-1-1,0 1,0 0,0 0,0 1,-1-1,0 1,0 0,0 0,-7-3,3 2,-1 1,-1 0,1 0,0 1,-1 0,0 1,0 0,-14 0,-2 1,0 2,0 1,1 1,-1 1,1 2,-41 13,39-8,-53 30,52-25,-42 16,-50 24,34-15,74-36,0-1,0 0,-1-1,1-1,-1 0,-24 0,-87-9,27 1,50 5,-50-6,80 4,-1-1,1 0,0-2,0 0,-30-14,34 13,1 0,-1-1,1 0,0-1,1-1,-13-12,25 22,-1 0,1-1,-1 1,1-1,-1 1,1-1,0 1,-1-1,1 1,-1-1,1 1,0-1,0 1,-1-1,1 0,0 1,0-1,0 1,0-1,0 0,0 1,-1-1,2 0,-1 1,0-1,0 0,0 1,0-1,0 1,0-1,1 0,-1 1,0-1,0 1,1-1,0 0,1-1,0 1,0 0,0 0,0-1,0 2,0-1,1 0,-1 0,0 1,4-1,63-4,-67 5,137 2,-36 0,172-17,-219 9,58 1,-89 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29:54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51,'13'6,"1"-1,0-1,0 0,0-1,0 0,27 1,94-5,-68-1,802 1,-711 15,-3-1,-68-17,134-21,-88 7,-25 10,139 9,-94 1,-103-1,71-4,-108 2,0-1,-1 0,1-2,-1 1,0-1,0-1,15-8,-2-2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29:58.7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0 158,'8'-9,"1"0,0 0,0 1,1 0,0 0,0 1,1 1,-1 0,2 0,-1 1,0 1,1-1,0 2,0 0,24-3,15 1,0 2,82 6,-59-1,16-3,173-27,-92 12,315 9,-261 10,-160-3,-35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0:04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53,'40'-2,"0"-2,49-11,25-3,481 4,-380 17,-171-1,-1 2,67 16,-65-11,0-2,59 3,-43-10,26 1,92 12,67 17,-181-26,1-4,-1-2,87-14,5 9,-132 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0:09.8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37,'487'20,"1036"37,450-57,-1946-2,0-2,-1-1,1-1,-1-1,-1-1,36-17,5 0,-46 18,0 1,1 0,0 2,0 0,27-1,-34 5,1 1,0 0,0 2,0-1,-1 2,1 0,-1 0,17 8,11 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3:20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3436 65,'-1446'0,"1425"-2,0 0,0-1,0-1,-21-7,21 5,-1 0,0 2,-39-3,-769 7,362 2,430-4,-44-7,-35-2,-59 12,150-1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0:15.3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0,'4894'0,"-4867"0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4177 104,'-769'0,"709"-3,-113-21,112 14,-105-6,-34 18,-114-3,275-3,-65-17,65 12,-76-8,24 16,0 4,-92 15,69-10,-150-8,104-2,35 0,-134 4,8 25,160-16,-42 3,-19-1,-10 0,129-13,6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0 104,'56'1,"-25"0,0 0,0-2,0-2,0-1,0-1,35-10,-40 7,0 1,0 2,0 0,41-1,109 8,-68 1,113-1,261-5,-464 1,1-1,0 0,-1-2,22-8,-21 7,-1 1,1 0,33-4,-1 9,0 1,66 11,64 3,-51-14,146-4,-244-1,-3-2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15,'1'1,"0"1,0-1,0 0,0 0,0 0,0 0,0-1,0 1,0 0,0 0,0-1,1 1,-1 0,0-1,0 1,1-1,-1 0,0 1,1-1,-1 0,0 0,3 0,2 1,60 12,111 8,22 3,-112-10,145 5,90-20,-125-2,-3 6,211-7,-369 0,-1-3,0-1,0-1,-1-2,0-1,-1-2,45-25,-54 26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0 182,'0'-1,"0"0,1 0,-1 0,0 0,1 0,-1 1,1-1,-1 0,1 0,-1 0,1 1,-1-1,1 0,0 1,-1-1,1 0,0 1,-1-1,1 1,0-1,0 1,0 0,0-1,-1 1,1 0,0-1,2 1,30-6,-25 5,17-2,49-9,90-1,-128 10,1-1,-1-2,66-20,-64 15,1 2,0 1,47-3,-30 6,69-15,-76 10,0 3,60-2,556 11,-638-2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0 163,'326'14,"17"-1,423-13,-745 1,1 1,-1 1,0 2,34 10,-34-8,1-1,1-1,43 4,370-9,-196-2,-232 2,0 0,-1-1,1 0,0 0,-1-1,1 1,-1-2,1 1,-1-1,0 0,0-1,7-4,-11 6,-1 0,1-1,-1 1,1-1,-1 0,0 1,0-1,0 0,0 0,-1 0,1-1,-1 1,0 0,0 0,0-1,0 1,-1-1,1 1,-1-1,0 1,0-1,0 1,0-1,-1 1,1-1,-1 1,0 0,0-1,-2-3,1 1,-1 0,1 0,-1 0,-1 0,1 1,-1-1,0 1,0 0,0 0,0 1,-1-1,0 1,0 0,0 0,-7-3,3 2,-1 1,-1 0,1 0,0 1,-1 0,0 1,0 0,-14 0,-2 1,0 2,0 1,1 1,-1 1,1 2,-41 13,39-8,-53 30,52-25,-42 16,-50 24,34-15,74-36,0-1,0 0,-1-1,1-1,-1 0,-24 0,-87-9,27 1,50 5,-50-6,80 4,-1-1,1 0,0-2,0 0,-30-14,34 13,1 0,-1-1,1 0,0-1,1-1,-13-12,25 22,-1 0,1-1,-1 1,1-1,-1 1,1-1,0 1,-1-1,1 1,-1-1,1 1,0-1,0 1,-1-1,1 0,0 1,0-1,0 1,0-1,0 0,0 1,-1-1,2 0,-1 1,0-1,0 0,0 1,0-1,0 1,0-1,1 0,-1 1,0-1,0 1,1-1,0 0,1-1,0 1,0 0,0 0,0-1,0 2,0-1,1 0,-1 0,0 1,4-1,63-4,-67 5,137 2,-36 0,172-17,-219 9,58 1,-89 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51,'13'6,"1"-1,0-1,0 0,0-1,0 0,27 1,94-5,-68-1,802 1,-711 15,-3-1,-68-17,134-21,-88 7,-25 10,139 9,-94 1,-103-1,71-4,-108 2,0-1,-1 0,1-2,-1 1,0-1,0-1,15-8,-2-2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0 158,'8'-9,"1"0,0 0,0 1,1 0,0 0,0 1,1 1,-1 0,2 0,-1 1,0 1,1-1,0 2,0 0,24-3,15 1,0 2,82 6,-59-1,16-3,173-27,-92 12,315 9,-261 10,-160-3,-35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53,'40'-2,"0"-2,49-11,25-3,481 4,-380 17,-171-1,-1 2,67 16,-65-11,0-2,59 3,-43-10,26 1,92 12,67 17,-181-26,1-4,-1-2,87-14,5 9,-132 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37,'487'20,"1036"37,450-57,-1946-2,0-2,-1-1,1-1,-1-1,-1-1,36-17,5 0,-46 18,0 1,1 0,0 2,0 0,27-1,-34 5,1 1,0 0,0 2,0-1,-1 2,1 0,-1 0,17 8,11 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3:39.8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3992 150,'-256'-2,"-277"4,349 8,-92 1,248-11,-221-11,220 7,0-2,0 0,0-2,1-1,1-1,-41-21,39 17,1 1,-1 1,-1 1,0 2,-1 1,0 2,0 0,0 3,0 0,-44 3,11 0,21-1,0 2,-1 1,1 3,1 1,-1 2,-45 15,71-17,0 0,-1-1,0 0,0-2,0 0,-1-1,1-1,0-1,-1 0,-19-4,-76-10,-134 0,-589 14,814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8:31:21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0,'4894'0,"-4867"0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09:14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33 135,'-1'0,"-1"0,1 0,-1 0,1 0,0 0,-1 0,1-1,0 1,-1 0,1-1,0 1,-1-1,1 0,0 1,0-1,0 0,0 0,0 0,0 0,0 0,0 0,0 0,0 0,0 0,0 0,0-2,1 2,-1 0,1 0,0 0,0 0,0-1,1 1,-1 0,0 0,0 0,0 1,1-1,-1 0,0 0,1 0,-1 0,1 0,-1 0,1 0,0 1,-1-1,1 0,0 0,0 1,-1-1,1 0,0 1,0-1,0 1,0-1,0 1,0 0,0-1,0 1,0 0,1-1,33-7,0 2,0 1,1 2,-1 1,38 4,-13-2,956 0,-424 2,-559-4,0-2,-1-1,45-12,35-6,37 10,219 9,-193 6,-58 4,-69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09:21.9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1,'5'3,"0"0,0 0,1 0,-1-1,1 0,0 0,-1 0,1-1,0 0,0 0,0-1,0 1,7-1,5 1,509 9,-309-13,-195 3,5-1,-1 1,1 1,0 1,-1 2,0 0,0 2,32 11,-27-3,1-2,0-1,1-2,0-1,0-2,49 3,478-8,-251-4,-78 3,-192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09:24.2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262 1,'-6'0,"-7"0,-13 0,-7 0,-4 0,-1 0,-17 0,1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09:3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0,'2044'0,"-2027"0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09:38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0,'26'2,"-1"1,39 8,19 3,431-5,-297-12,-137 1,-46 0,1 1,-1 2,1 1,-1 2,50 11,-49-6,0-2,0-2,58 1,-50-3,77 13,-106-13,0 0,-1 2,0-1,0 2,0 0,-1 0,1 2,-2-1,19 16,-20-14,-6-4,1-1,0 1,0-1,0 1,0-1,1-1,-1 1,1-1,0 0,0 0,0-1,0 0,1 0,-1 0,1-1,-1 0,1 0,-1-1,9 0,305-3,-299 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09:40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21,'402'12,"-368"-10,568 3,-355-7,-201 0,56-10,-18 2,527-3,-382 15,-51-2,-159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09:41.7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1,'63'35,"-41"-22,0-1,38 15,-31-18,1-1,1-1,-1-2,39 2,124-6,-96-2,-74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11:15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33 135,'-1'0,"-1"0,1 0,-1 0,1 0,0 0,-1 0,1-1,0 1,-1 0,1-1,0 1,-1-1,1 0,0 1,0-1,0 0,0 0,0 0,0 0,0 0,0 0,0 0,0 0,0 0,0 0,0-2,1 2,-1 0,1 0,0 0,0 0,0-1,1 1,-1 0,0 0,0 0,0 1,1-1,-1 0,0 0,1 0,-1 0,1 0,-1 0,1 0,0 1,-1-1,1 0,0 0,0 1,-1-1,1 0,0 1,0-1,0 1,0-1,0 1,0 0,0-1,0 1,0 0,1-1,33-7,0 2,0 1,1 2,-1 1,38 4,-13-2,956 0,-424 2,-559-4,0-2,-1-1,45-12,35-6,37 10,219 9,-193 6,-58 4,-69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11:15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1,'5'3,"0"0,0 0,1 0,-1-1,1 0,0 0,-1 0,1-1,0 0,0 0,0-1,0 1,7-1,5 1,509 9,-309-13,-195 3,5-1,-1 1,1 1,0 1,-1 2,0 0,0 2,32 11,-27-3,1-2,0-1,1-2,0-1,0-2,49 3,478-8,-251-4,-78 3,-192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6:13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1,'4179'0,"-4160"0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11:15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262 1,'-6'0,"-7"0,-13 0,-7 0,-4 0,-1 0,-17 0,1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11:15.9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0,'2044'0,"-2027"0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11:15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0,'26'2,"-1"1,39 8,19 3,431-5,-297-12,-137 1,-46 0,1 1,-1 2,1 1,-1 2,50 11,-49-6,0-2,0-2,58 1,-50-3,77 13,-106-13,0 0,-1 2,0-1,0 2,0 0,-1 0,1 2,-2-1,19 16,-20-14,-6-4,1-1,0 1,0-1,0 1,0-1,1-1,-1 1,1-1,0 0,0 0,0-1,0 0,1 0,-1 0,1-1,-1 0,1 0,-1-1,9 0,305-3,-299 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11:15.9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21,'402'12,"-368"-10,568 3,-355-7,-201 0,56-10,-18 2,527-3,-382 15,-51-2,-159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9:11:15.9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1,'63'35,"-41"-22,0-1,38 15,-31-18,1-1,1-1,-1-2,39 2,124-6,-96-2,-74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6:13.7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6,'6'3,"0"0,1 0,-1-1,1 0,-1 0,1-1,0 0,0 0,-1 0,1-1,0 0,9-1,0 1,44 1,95 15,7 2,26 4,-96-8,-1-4,174-3,-250-7,2923-1,-2920 2,0-2,0 0,29-7,-43 7,0 1,0-2,0 1,-1 0,1-1,0 0,-1 1,1-2,-1 1,1 0,-1-1,0 1,0-1,0 0,-1 0,1 0,-1 0,1-1,-1 1,0-1,2-5,3-14,-1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17:36:13.7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0,'2'3,"1"-1,0 0,0 0,1 0,-1-1,0 1,0-1,1 0,-1 0,1 0,-1 0,8 0,49 1,-39-2,1082 2,-540-4,-535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31.xml"/><Relationship Id="rId1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customXml" Target="../ink/ink28.xml"/><Relationship Id="rId12" Type="http://schemas.openxmlformats.org/officeDocument/2006/relationships/image" Target="../media/image38.png"/><Relationship Id="rId17" Type="http://schemas.openxmlformats.org/officeDocument/2006/relationships/customXml" Target="../ink/ink33.xml"/><Relationship Id="rId2" Type="http://schemas.openxmlformats.org/officeDocument/2006/relationships/image" Target="../media/image3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9.xml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38.xml"/><Relationship Id="rId1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customXml" Target="../ink/ink35.xml"/><Relationship Id="rId12" Type="http://schemas.openxmlformats.org/officeDocument/2006/relationships/image" Target="../media/image38.png"/><Relationship Id="rId17" Type="http://schemas.openxmlformats.org/officeDocument/2006/relationships/customXml" Target="../ink/ink40.xml"/><Relationship Id="rId2" Type="http://schemas.openxmlformats.org/officeDocument/2006/relationships/image" Target="../media/image32.png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10" Type="http://schemas.openxmlformats.org/officeDocument/2006/relationships/image" Target="../media/image37.png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customXml" Target="../ink/ink36.xml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5" Type="http://schemas.openxmlformats.org/officeDocument/2006/relationships/image" Target="../media/image9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52.png"/><Relationship Id="rId18" Type="http://schemas.openxmlformats.org/officeDocument/2006/relationships/customXml" Target="../ink/ink48.xml"/><Relationship Id="rId3" Type="http://schemas.openxmlformats.org/officeDocument/2006/relationships/image" Target="../media/image47.png"/><Relationship Id="rId21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openxmlformats.org/officeDocument/2006/relationships/customXml" Target="../ink/ink45.xml"/><Relationship Id="rId17" Type="http://schemas.openxmlformats.org/officeDocument/2006/relationships/image" Target="../media/image54.png"/><Relationship Id="rId2" Type="http://schemas.openxmlformats.org/officeDocument/2006/relationships/image" Target="../media/image46.png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10" Type="http://schemas.openxmlformats.org/officeDocument/2006/relationships/customXml" Target="../ink/ink44.xml"/><Relationship Id="rId19" Type="http://schemas.openxmlformats.org/officeDocument/2006/relationships/image" Target="../media/image55.png"/><Relationship Id="rId4" Type="http://schemas.openxmlformats.org/officeDocument/2006/relationships/customXml" Target="../ink/ink41.xml"/><Relationship Id="rId9" Type="http://schemas.openxmlformats.org/officeDocument/2006/relationships/image" Target="../media/image50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52.png"/><Relationship Id="rId18" Type="http://schemas.openxmlformats.org/officeDocument/2006/relationships/customXml" Target="../ink/ink58.xml"/><Relationship Id="rId3" Type="http://schemas.openxmlformats.org/officeDocument/2006/relationships/image" Target="../media/image47.png"/><Relationship Id="rId21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openxmlformats.org/officeDocument/2006/relationships/customXml" Target="../ink/ink55.xml"/><Relationship Id="rId17" Type="http://schemas.openxmlformats.org/officeDocument/2006/relationships/image" Target="../media/image54.png"/><Relationship Id="rId25" Type="http://schemas.openxmlformats.org/officeDocument/2006/relationships/image" Target="../media/image59.png"/><Relationship Id="rId2" Type="http://schemas.openxmlformats.org/officeDocument/2006/relationships/image" Target="../media/image46.png"/><Relationship Id="rId16" Type="http://schemas.openxmlformats.org/officeDocument/2006/relationships/customXml" Target="../ink/ink57.xml"/><Relationship Id="rId20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51.png"/><Relationship Id="rId24" Type="http://schemas.openxmlformats.org/officeDocument/2006/relationships/image" Target="../media/image58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10" Type="http://schemas.openxmlformats.org/officeDocument/2006/relationships/customXml" Target="../ink/ink54.xml"/><Relationship Id="rId19" Type="http://schemas.openxmlformats.org/officeDocument/2006/relationships/image" Target="../media/image55.png"/><Relationship Id="rId4" Type="http://schemas.openxmlformats.org/officeDocument/2006/relationships/customXml" Target="../ink/ink51.xml"/><Relationship Id="rId9" Type="http://schemas.openxmlformats.org/officeDocument/2006/relationships/image" Target="../media/image50.png"/><Relationship Id="rId14" Type="http://schemas.openxmlformats.org/officeDocument/2006/relationships/customXml" Target="../ink/ink56.xml"/><Relationship Id="rId22" Type="http://schemas.openxmlformats.org/officeDocument/2006/relationships/customXml" Target="../ink/ink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11.xml"/><Relationship Id="rId1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customXml" Target="../ink/ink8.xml"/><Relationship Id="rId12" Type="http://schemas.openxmlformats.org/officeDocument/2006/relationships/image" Target="../media/image13.png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customXml" Target="../ink/ink9.xml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69.png"/><Relationship Id="rId18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customXml" Target="../ink/ink65.xml"/><Relationship Id="rId17" Type="http://schemas.openxmlformats.org/officeDocument/2006/relationships/image" Target="../media/image71.png"/><Relationship Id="rId2" Type="http://schemas.openxmlformats.org/officeDocument/2006/relationships/image" Target="../media/image63.png"/><Relationship Id="rId16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10" Type="http://schemas.openxmlformats.org/officeDocument/2006/relationships/customXml" Target="../ink/ink64.xml"/><Relationship Id="rId4" Type="http://schemas.openxmlformats.org/officeDocument/2006/relationships/customXml" Target="../ink/ink61.xml"/><Relationship Id="rId9" Type="http://schemas.openxmlformats.org/officeDocument/2006/relationships/image" Target="../media/image67.png"/><Relationship Id="rId14" Type="http://schemas.openxmlformats.org/officeDocument/2006/relationships/customXml" Target="../ink/ink6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13" Type="http://schemas.openxmlformats.org/officeDocument/2006/relationships/image" Target="../media/image69.png"/><Relationship Id="rId18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customXml" Target="../ink/ink72.xml"/><Relationship Id="rId17" Type="http://schemas.openxmlformats.org/officeDocument/2006/relationships/image" Target="../media/image71.png"/><Relationship Id="rId2" Type="http://schemas.openxmlformats.org/officeDocument/2006/relationships/image" Target="../media/image63.png"/><Relationship Id="rId16" Type="http://schemas.openxmlformats.org/officeDocument/2006/relationships/customXml" Target="../ink/ink74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.xm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10" Type="http://schemas.openxmlformats.org/officeDocument/2006/relationships/customXml" Target="../ink/ink71.xml"/><Relationship Id="rId19" Type="http://schemas.openxmlformats.org/officeDocument/2006/relationships/image" Target="../media/image73.png"/><Relationship Id="rId4" Type="http://schemas.openxmlformats.org/officeDocument/2006/relationships/customXml" Target="../ink/ink68.xml"/><Relationship Id="rId9" Type="http://schemas.openxmlformats.org/officeDocument/2006/relationships/image" Target="../media/image67.png"/><Relationship Id="rId14" Type="http://schemas.openxmlformats.org/officeDocument/2006/relationships/customXml" Target="../ink/ink7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17.xml"/><Relationship Id="rId18" Type="http://schemas.openxmlformats.org/officeDocument/2006/relationships/image" Target="../media/image27.png"/><Relationship Id="rId3" Type="http://schemas.openxmlformats.org/officeDocument/2006/relationships/image" Target="../media/image19.png"/><Relationship Id="rId21" Type="http://schemas.openxmlformats.org/officeDocument/2006/relationships/image" Target="../media/image29.png"/><Relationship Id="rId7" Type="http://schemas.openxmlformats.org/officeDocument/2006/relationships/customXml" Target="../ink/ink14.xml"/><Relationship Id="rId12" Type="http://schemas.openxmlformats.org/officeDocument/2006/relationships/image" Target="../media/image24.png"/><Relationship Id="rId17" Type="http://schemas.openxmlformats.org/officeDocument/2006/relationships/customXml" Target="../ink/ink19.xml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23.png"/><Relationship Id="rId19" Type="http://schemas.openxmlformats.org/officeDocument/2006/relationships/customXml" Target="../ink/ink20.xml"/><Relationship Id="rId4" Type="http://schemas.openxmlformats.org/officeDocument/2006/relationships/image" Target="../media/image20.png"/><Relationship Id="rId9" Type="http://schemas.openxmlformats.org/officeDocument/2006/relationships/customXml" Target="../ink/ink15.xml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customXml" Target="../ink/ink24.xml"/><Relationship Id="rId17" Type="http://schemas.openxmlformats.org/officeDocument/2006/relationships/image" Target="../media/image28.png"/><Relationship Id="rId2" Type="http://schemas.openxmlformats.org/officeDocument/2006/relationships/image" Target="../media/image29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customXml" Target="../ink/ink23.xml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customXml" Target="../ink/ink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Milestone 3:</a:t>
            </a:r>
            <a:br>
              <a:rPr lang="en-US" dirty="0"/>
            </a:br>
            <a:r>
              <a:rPr lang="en-US" dirty="0"/>
              <a:t>Implementation / Testing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68F50A56-898A-4AEC-9259-4BCA3948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96" y="9768607"/>
            <a:ext cx="2238934" cy="28696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CF74B2B-CBFF-47F3-AE84-6B61DEFB9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857" y="7741556"/>
            <a:ext cx="2412592" cy="30341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22D2819-34AE-48F7-BBD9-C0433B97A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775" y="9920707"/>
            <a:ext cx="2846447" cy="26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06620-225D-429A-AAE7-CD0545EF1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36E208-42B1-4978-BADE-1D693FA9C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57900"/>
            <a:ext cx="12284697" cy="204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52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06620-225D-429A-AAE7-CD0545EF1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36E208-42B1-4978-BADE-1D693FA9C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11000"/>
            <a:ext cx="12284697" cy="204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76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06620-225D-429A-AAE7-CD0545EF1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36E208-42B1-4978-BADE-1D693FA9C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3600"/>
            <a:ext cx="12284697" cy="204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94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8904F8-D0AC-4B02-886D-D027F49BE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945600"/>
            <a:ext cx="12284697" cy="204569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93AECB-2E88-402C-8AF0-1D1FEB59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015" y="9960082"/>
            <a:ext cx="2028825" cy="25812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84BE81F-33BE-4769-B198-F94347235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431" y="12245588"/>
            <a:ext cx="2390775" cy="152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B2279D-7345-497A-8C06-23C932AE1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250" y="12245588"/>
            <a:ext cx="2019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49515B-E97A-45A6-8800-C83165B74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1"/>
            <a:ext cx="10674305" cy="5333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0"/>
            <a:ext cx="4572000" cy="2581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Use-case:</a:t>
            </a:r>
            <a:br>
              <a:rPr lang="en-US" dirty="0"/>
            </a:br>
            <a:r>
              <a:rPr lang="en-US" dirty="0"/>
              <a:t>conduct bus to gate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D439BE10-3699-4E8E-AED2-C2AE49A2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015" y="1524000"/>
            <a:ext cx="2028825" cy="25812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0FB5A3-EDE9-47F7-BF3F-19165BFA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31" y="3809506"/>
            <a:ext cx="2390775" cy="152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08774D3-3D88-4031-87E9-749908A5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250" y="3809506"/>
            <a:ext cx="2019300" cy="1857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2F3CF8CE-0AA6-41E3-80FA-EB6953503704}"/>
                  </a:ext>
                </a:extLst>
              </p14:cNvPr>
              <p14:cNvContentPartPr/>
              <p14:nvPr/>
            </p14:nvContentPartPr>
            <p14:xfrm>
              <a:off x="4209585" y="4446990"/>
              <a:ext cx="1057320" cy="1080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2F3CF8CE-0AA6-41E3-80FA-EB69535037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5585" y="4338990"/>
                <a:ext cx="11649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5D179120-E8E3-4E8D-B154-E20E08E97416}"/>
                  </a:ext>
                </a:extLst>
              </p14:cNvPr>
              <p14:cNvContentPartPr/>
              <p14:nvPr/>
            </p14:nvContentPartPr>
            <p14:xfrm>
              <a:off x="4209585" y="4543470"/>
              <a:ext cx="838800" cy="6624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5D179120-E8E3-4E8D-B154-E20E08E974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5585" y="4435830"/>
                <a:ext cx="9464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2FD99676-D009-401C-B10E-168F0D279965}"/>
                  </a:ext>
                </a:extLst>
              </p14:cNvPr>
              <p14:cNvContentPartPr/>
              <p14:nvPr/>
            </p14:nvContentPartPr>
            <p14:xfrm>
              <a:off x="7114785" y="4760910"/>
              <a:ext cx="791280" cy="4176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2FD99676-D009-401C-B10E-168F0D2799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60785" y="4652910"/>
                <a:ext cx="898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9B270B91-8659-46A6-B0AE-B92167425DC0}"/>
                  </a:ext>
                </a:extLst>
              </p14:cNvPr>
              <p14:cNvContentPartPr/>
              <p14:nvPr/>
            </p14:nvContentPartPr>
            <p14:xfrm>
              <a:off x="7143585" y="4885830"/>
              <a:ext cx="912240" cy="2016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9B270B91-8659-46A6-B0AE-B92167425D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89585" y="4778190"/>
                <a:ext cx="10198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A2263545-B867-42D2-B760-0B249C84D196}"/>
                  </a:ext>
                </a:extLst>
              </p14:cNvPr>
              <p14:cNvContentPartPr/>
              <p14:nvPr/>
            </p14:nvContentPartPr>
            <p14:xfrm>
              <a:off x="7133865" y="5019030"/>
              <a:ext cx="545400" cy="40320"/>
            </p14:xfrm>
          </p:contentPart>
        </mc:Choice>
        <mc:Fallback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A2263545-B867-42D2-B760-0B249C84D1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79865" y="4911030"/>
                <a:ext cx="6530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C712F6A-763A-46E7-B64E-3F18CD3487DF}"/>
                  </a:ext>
                </a:extLst>
              </p14:cNvPr>
              <p14:cNvContentPartPr/>
              <p14:nvPr/>
            </p14:nvContentPartPr>
            <p14:xfrm>
              <a:off x="7152945" y="5182470"/>
              <a:ext cx="541800" cy="2772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C712F6A-763A-46E7-B64E-3F18CD3487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98945" y="5074830"/>
                <a:ext cx="6494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9B7855F1-CE0C-47D3-9784-BDFF1E4827B4}"/>
                  </a:ext>
                </a:extLst>
              </p14:cNvPr>
              <p14:cNvContentPartPr/>
              <p14:nvPr/>
            </p14:nvContentPartPr>
            <p14:xfrm>
              <a:off x="9448305" y="2900790"/>
              <a:ext cx="637200" cy="23040"/>
            </p14:xfrm>
          </p:contentPart>
        </mc:Choice>
        <mc:Fallback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9B7855F1-CE0C-47D3-9784-BDFF1E4827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94305" y="2793150"/>
                <a:ext cx="74484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294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B12A2EC-23CD-46D5-8BC6-66660DCF3132}"/>
              </a:ext>
            </a:extLst>
          </p:cNvPr>
          <p:cNvSpPr txBox="1">
            <a:spLocks/>
          </p:cNvSpPr>
          <p:nvPr/>
        </p:nvSpPr>
        <p:spPr>
          <a:xfrm>
            <a:off x="-5354665" y="804427"/>
            <a:ext cx="4572000" cy="2581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Use-case:</a:t>
            </a:r>
            <a:br>
              <a:rPr lang="en-US" dirty="0"/>
            </a:br>
            <a:r>
              <a:rPr lang="en-US" dirty="0"/>
              <a:t>conduct bus to gate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CFB0BC-7874-4208-8710-60CB325B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815" y="893045"/>
            <a:ext cx="2028825" cy="25812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56709B5-A194-40D9-BA50-E9B5C463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6231" y="3178551"/>
            <a:ext cx="2390775" cy="152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C69F1D-4CDC-451B-B901-E27281DCD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7050" y="3178551"/>
            <a:ext cx="2019300" cy="1857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7078AE68-FD1B-468C-AFD5-7FF651D5755A}"/>
                  </a:ext>
                </a:extLst>
              </p14:cNvPr>
              <p14:cNvContentPartPr/>
              <p14:nvPr/>
            </p14:nvContentPartPr>
            <p14:xfrm>
              <a:off x="15563385" y="3816035"/>
              <a:ext cx="1057320" cy="1080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7078AE68-FD1B-468C-AFD5-7FF651D575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09385" y="3708035"/>
                <a:ext cx="11649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6E025F34-409E-45F8-B2AE-CF0E8EFDC0D9}"/>
                  </a:ext>
                </a:extLst>
              </p14:cNvPr>
              <p14:cNvContentPartPr/>
              <p14:nvPr/>
            </p14:nvContentPartPr>
            <p14:xfrm>
              <a:off x="15563385" y="3912515"/>
              <a:ext cx="838800" cy="6624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6E025F34-409E-45F8-B2AE-CF0E8EFDC0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09385" y="3804875"/>
                <a:ext cx="9464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46C583F-37CF-43FD-8927-04966976E99D}"/>
                  </a:ext>
                </a:extLst>
              </p14:cNvPr>
              <p14:cNvContentPartPr/>
              <p14:nvPr/>
            </p14:nvContentPartPr>
            <p14:xfrm>
              <a:off x="18468585" y="4129955"/>
              <a:ext cx="791280" cy="4176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46C583F-37CF-43FD-8927-04966976E9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414585" y="4021955"/>
                <a:ext cx="898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0A3802B6-51C9-4D61-ADA7-622638EFB35C}"/>
                  </a:ext>
                </a:extLst>
              </p14:cNvPr>
              <p14:cNvContentPartPr/>
              <p14:nvPr/>
            </p14:nvContentPartPr>
            <p14:xfrm>
              <a:off x="18497385" y="4254875"/>
              <a:ext cx="912240" cy="2016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0A3802B6-51C9-4D61-ADA7-622638EFB3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43385" y="4147235"/>
                <a:ext cx="10198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7809C14F-2FB0-48A6-BB98-BB823684BA89}"/>
                  </a:ext>
                </a:extLst>
              </p14:cNvPr>
              <p14:cNvContentPartPr/>
              <p14:nvPr/>
            </p14:nvContentPartPr>
            <p14:xfrm>
              <a:off x="18487665" y="4388075"/>
              <a:ext cx="545400" cy="4032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7809C14F-2FB0-48A6-BB98-BB823684BA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433665" y="4280075"/>
                <a:ext cx="6530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C3483D6D-47D6-4E07-BD26-0AD60D3C4C3F}"/>
                  </a:ext>
                </a:extLst>
              </p14:cNvPr>
              <p14:cNvContentPartPr/>
              <p14:nvPr/>
            </p14:nvContentPartPr>
            <p14:xfrm>
              <a:off x="18506745" y="4551515"/>
              <a:ext cx="541800" cy="2772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C3483D6D-47D6-4E07-BD26-0AD60D3C4C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452745" y="4443875"/>
                <a:ext cx="6494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9C574D46-7B66-47F2-90D0-30D08B521F5E}"/>
                  </a:ext>
                </a:extLst>
              </p14:cNvPr>
              <p14:cNvContentPartPr/>
              <p14:nvPr/>
            </p14:nvContentPartPr>
            <p14:xfrm>
              <a:off x="20802105" y="2269835"/>
              <a:ext cx="637200" cy="2304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9C574D46-7B66-47F2-90D0-30D08B521F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48105" y="2162195"/>
                <a:ext cx="744840" cy="23868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F943F8-59E6-4C65-AEFE-8AB102529F9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54619"/>
          <a:stretch/>
        </p:blipFill>
        <p:spPr>
          <a:xfrm>
            <a:off x="814177" y="1262826"/>
            <a:ext cx="10563645" cy="4245940"/>
          </a:xfrm>
          <a:prstGeom prst="rect">
            <a:avLst/>
          </a:prstGeom>
        </p:spPr>
      </p:pic>
      <p:pic>
        <p:nvPicPr>
          <p:cNvPr id="29" name="Picture 13" descr="Diagram&#10;&#10;Description automatically generated">
            <a:extLst>
              <a:ext uri="{FF2B5EF4-FFF2-40B4-BE49-F238E27FC236}">
                <a16:creationId xmlns:a16="http://schemas.microsoft.com/office/drawing/2014/main" id="{DDF474C9-95A8-4A86-A2BE-F209A8E7D27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6941" y="7296600"/>
            <a:ext cx="10527358" cy="114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35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A58C3F-A330-4256-AB91-8A1E20ADE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19"/>
          <a:stretch/>
        </p:blipFill>
        <p:spPr>
          <a:xfrm>
            <a:off x="814177" y="-5124424"/>
            <a:ext cx="10563645" cy="4245940"/>
          </a:xfrm>
          <a:prstGeom prst="rect">
            <a:avLst/>
          </a:prstGeom>
        </p:spPr>
      </p:pic>
      <p:pic>
        <p:nvPicPr>
          <p:cNvPr id="7" name="Picture 13" descr="Diagram&#10;&#10;Description automatically generated">
            <a:extLst>
              <a:ext uri="{FF2B5EF4-FFF2-40B4-BE49-F238E27FC236}">
                <a16:creationId xmlns:a16="http://schemas.microsoft.com/office/drawing/2014/main" id="{8E3975DB-0FAB-4D56-B45A-984E5415B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64" y="246871"/>
            <a:ext cx="10527358" cy="114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2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A58C3F-A330-4256-AB91-8A1E20ADE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19"/>
          <a:stretch/>
        </p:blipFill>
        <p:spPr>
          <a:xfrm>
            <a:off x="814177" y="-10256862"/>
            <a:ext cx="10563645" cy="4245940"/>
          </a:xfrm>
          <a:prstGeom prst="rect">
            <a:avLst/>
          </a:prstGeom>
        </p:spPr>
      </p:pic>
      <p:pic>
        <p:nvPicPr>
          <p:cNvPr id="7" name="Picture 13" descr="Diagram&#10;&#10;Description automatically generated">
            <a:extLst>
              <a:ext uri="{FF2B5EF4-FFF2-40B4-BE49-F238E27FC236}">
                <a16:creationId xmlns:a16="http://schemas.microsoft.com/office/drawing/2014/main" id="{8E3975DB-0FAB-4D56-B45A-984E5415B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64" y="-4885567"/>
            <a:ext cx="10527358" cy="114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2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F943F8-59E6-4C65-AEFE-8AB102529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19"/>
          <a:stretch/>
        </p:blipFill>
        <p:spPr>
          <a:xfrm>
            <a:off x="814177" y="1306030"/>
            <a:ext cx="10563645" cy="42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8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5ED46F-2F3A-4373-8257-4B92B888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4755541"/>
          </a:xfrm>
        </p:spPr>
      </p:pic>
      <p:pic>
        <p:nvPicPr>
          <p:cNvPr id="7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8761486-07B6-4A4B-A756-583175140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19"/>
          <a:stretch/>
        </p:blipFill>
        <p:spPr>
          <a:xfrm>
            <a:off x="814177" y="-4942370"/>
            <a:ext cx="10563645" cy="42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6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49515B-E97A-45A6-8800-C83165B74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1"/>
            <a:ext cx="10674305" cy="5333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0"/>
            <a:ext cx="4572000" cy="2581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Overall Use-case:</a:t>
            </a:r>
            <a:br>
              <a:rPr lang="en-US" dirty="0"/>
            </a:br>
            <a:r>
              <a:rPr lang="en-US" dirty="0"/>
              <a:t>Provide </a:t>
            </a:r>
            <a:r>
              <a:rPr lang="en-US" dirty="0" err="1"/>
              <a:t>gateinfo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DBDB28-DC03-422D-81C9-D32F685C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96" y="2986807"/>
            <a:ext cx="2238934" cy="2869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77A6E0-32AF-4E0C-B6D1-068ACBEC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57" y="959756"/>
            <a:ext cx="2412592" cy="30341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7481B0D-8CBD-4BD3-A024-0DD607162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775" y="3138907"/>
            <a:ext cx="2846447" cy="2694925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B04EC475-FC28-4FAE-A746-E8D8852C8C0A}"/>
                  </a:ext>
                </a:extLst>
              </p14:cNvPr>
              <p14:cNvContentPartPr/>
              <p14:nvPr/>
            </p14:nvContentPartPr>
            <p14:xfrm>
              <a:off x="5924020" y="4628780"/>
              <a:ext cx="1511640" cy="36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B04EC475-FC28-4FAE-A746-E8D8852C8C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0380" y="4521140"/>
                <a:ext cx="1619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EEECA82A-5C21-4551-B40A-D53F13974706}"/>
                  </a:ext>
                </a:extLst>
              </p14:cNvPr>
              <p14:cNvContentPartPr/>
              <p14:nvPr/>
            </p14:nvContentPartPr>
            <p14:xfrm>
              <a:off x="5924020" y="4817420"/>
              <a:ext cx="1534680" cy="4032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EEECA82A-5C21-4551-B40A-D53F139747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70020" y="4709420"/>
                <a:ext cx="16423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89677012-1AA9-4B9D-AD9E-8FDA5055C1E8}"/>
                  </a:ext>
                </a:extLst>
              </p14:cNvPr>
              <p14:cNvContentPartPr/>
              <p14:nvPr/>
            </p14:nvContentPartPr>
            <p14:xfrm>
              <a:off x="5867040" y="4967940"/>
              <a:ext cx="657000" cy="9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89677012-1AA9-4B9D-AD9E-8FDA5055C1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13400" y="4859940"/>
                <a:ext cx="764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C5BE88B3-748E-4B82-B4EE-270A6771E362}"/>
                  </a:ext>
                </a:extLst>
              </p14:cNvPr>
              <p14:cNvContentPartPr/>
              <p14:nvPr/>
            </p14:nvContentPartPr>
            <p14:xfrm>
              <a:off x="5851920" y="3922860"/>
              <a:ext cx="1635840" cy="3204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C5BE88B3-748E-4B82-B4EE-270A6771E3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7920" y="3814860"/>
                <a:ext cx="17434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E4CBA2BE-D21C-474E-8C97-97D52FCF3C5C}"/>
                  </a:ext>
                </a:extLst>
              </p14:cNvPr>
              <p14:cNvContentPartPr/>
              <p14:nvPr/>
            </p14:nvContentPartPr>
            <p14:xfrm>
              <a:off x="3350280" y="5356380"/>
              <a:ext cx="1236960" cy="2340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E4CBA2BE-D21C-474E-8C97-97D52FCF3C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6640" y="5248380"/>
                <a:ext cx="1344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AE8880B-8520-44D2-B06C-C028EEEBBDA2}"/>
                  </a:ext>
                </a:extLst>
              </p14:cNvPr>
              <p14:cNvContentPartPr/>
              <p14:nvPr/>
            </p14:nvContentPartPr>
            <p14:xfrm>
              <a:off x="9009840" y="2132940"/>
              <a:ext cx="1437120" cy="619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AE8880B-8520-44D2-B06C-C028EEEBBD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56200" y="2024940"/>
                <a:ext cx="1544760" cy="277560"/>
              </a:xfrm>
              <a:prstGeom prst="rect">
                <a:avLst/>
              </a:prstGeom>
            </p:spPr>
          </p:pic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037AFA3B-6E69-4EB6-9477-7D72076EE4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930" y="7272594"/>
            <a:ext cx="10540140" cy="671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5ED46F-2F3A-4373-8257-4B92B888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67401"/>
            <a:ext cx="12192000" cy="24755541"/>
          </a:xfrm>
        </p:spPr>
      </p:pic>
    </p:spTree>
    <p:extLst>
      <p:ext uri="{BB962C8B-B14F-4D97-AF65-F5344CB8AC3E}">
        <p14:creationId xmlns:p14="http://schemas.microsoft.com/office/powerpoint/2010/main" val="2691498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5ED46F-2F3A-4373-8257-4B92B888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10951"/>
            <a:ext cx="12192000" cy="24755541"/>
          </a:xfrm>
        </p:spPr>
      </p:pic>
    </p:spTree>
    <p:extLst>
      <p:ext uri="{BB962C8B-B14F-4D97-AF65-F5344CB8AC3E}">
        <p14:creationId xmlns:p14="http://schemas.microsoft.com/office/powerpoint/2010/main" val="3603539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5ED46F-2F3A-4373-8257-4B92B888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83001"/>
            <a:ext cx="12192000" cy="24755541"/>
          </a:xfrm>
        </p:spPr>
      </p:pic>
    </p:spTree>
    <p:extLst>
      <p:ext uri="{BB962C8B-B14F-4D97-AF65-F5344CB8AC3E}">
        <p14:creationId xmlns:p14="http://schemas.microsoft.com/office/powerpoint/2010/main" val="159745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5ED46F-2F3A-4373-8257-4B92B888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897541"/>
            <a:ext cx="12192000" cy="24755541"/>
          </a:xfrm>
        </p:spPr>
      </p:pic>
    </p:spTree>
    <p:extLst>
      <p:ext uri="{BB962C8B-B14F-4D97-AF65-F5344CB8AC3E}">
        <p14:creationId xmlns:p14="http://schemas.microsoft.com/office/powerpoint/2010/main" val="1993838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pic>
        <p:nvPicPr>
          <p:cNvPr id="8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F3FE47-C7E2-44FD-B00E-A5A9A5E2F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19223"/>
            <a:ext cx="12192000" cy="247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49515B-E97A-45A6-8800-C83165B74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1"/>
            <a:ext cx="10674305" cy="5333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0"/>
            <a:ext cx="4572000" cy="2581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Use-case:</a:t>
            </a:r>
            <a:br>
              <a:rPr lang="en-US" dirty="0"/>
            </a:br>
            <a:r>
              <a:rPr lang="en-US" dirty="0"/>
              <a:t>check passport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45574184-94F4-4294-AF24-42532162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28" y="2776538"/>
            <a:ext cx="2876550" cy="26003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B97735-FFEE-45B7-BADB-6C1A006D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776538"/>
            <a:ext cx="2133600" cy="2466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2A016A3B-58BC-480C-B69E-F10264826980}"/>
                  </a:ext>
                </a:extLst>
              </p14:cNvPr>
              <p14:cNvContentPartPr/>
              <p14:nvPr/>
            </p14:nvContentPartPr>
            <p14:xfrm>
              <a:off x="4896807" y="3841756"/>
              <a:ext cx="1503720" cy="3816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2A016A3B-58BC-480C-B69E-F10264826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3167" y="3733756"/>
                <a:ext cx="16113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3C02C6C2-4873-4394-9C58-070232FC8385}"/>
                  </a:ext>
                </a:extLst>
              </p14:cNvPr>
              <p14:cNvContentPartPr/>
              <p14:nvPr/>
            </p14:nvContentPartPr>
            <p14:xfrm>
              <a:off x="8921967" y="4118596"/>
              <a:ext cx="920160" cy="3852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3C02C6C2-4873-4394-9C58-070232FC83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67967" y="4010956"/>
                <a:ext cx="10278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C479F443-11F7-48B6-8432-FB22156B30C7}"/>
                  </a:ext>
                </a:extLst>
              </p14:cNvPr>
              <p14:cNvContentPartPr/>
              <p14:nvPr/>
            </p14:nvContentPartPr>
            <p14:xfrm>
              <a:off x="8894247" y="4344676"/>
              <a:ext cx="813240" cy="4392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C479F443-11F7-48B6-8432-FB22156B30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0247" y="4236676"/>
                <a:ext cx="9208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E53E932B-2A0C-4BF9-A966-72A28C326493}"/>
                  </a:ext>
                </a:extLst>
              </p14:cNvPr>
              <p14:cNvContentPartPr/>
              <p14:nvPr/>
            </p14:nvContentPartPr>
            <p14:xfrm>
              <a:off x="8921967" y="4441876"/>
              <a:ext cx="654120" cy="6552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E53E932B-2A0C-4BF9-A966-72A28C3264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67967" y="4333876"/>
                <a:ext cx="7617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16F25635-311F-4A32-95EC-02983B2DB6D1}"/>
                  </a:ext>
                </a:extLst>
              </p14:cNvPr>
              <p14:cNvContentPartPr/>
              <p14:nvPr/>
            </p14:nvContentPartPr>
            <p14:xfrm>
              <a:off x="8848167" y="4014196"/>
              <a:ext cx="907200" cy="9180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16F25635-311F-4A32-95EC-02983B2DB6D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94167" y="3906196"/>
                <a:ext cx="10148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571823EF-C687-4E5E-9103-B94C2079AF6E}"/>
                  </a:ext>
                </a:extLst>
              </p14:cNvPr>
              <p14:cNvContentPartPr/>
              <p14:nvPr/>
            </p14:nvContentPartPr>
            <p14:xfrm>
              <a:off x="8875887" y="3537556"/>
              <a:ext cx="996480" cy="37080"/>
            </p14:xfrm>
          </p:contentPart>
        </mc:Choice>
        <mc:Fallback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571823EF-C687-4E5E-9103-B94C2079AF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21887" y="3429556"/>
                <a:ext cx="1104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C983275D-26B6-4CED-8448-5C03F180F9F2}"/>
                  </a:ext>
                </a:extLst>
              </p14:cNvPr>
              <p14:cNvContentPartPr/>
              <p14:nvPr/>
            </p14:nvContentPartPr>
            <p14:xfrm>
              <a:off x="8921967" y="4561036"/>
              <a:ext cx="659520" cy="5688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C983275D-26B6-4CED-8448-5C03F180F9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67967" y="4453396"/>
                <a:ext cx="7671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B473EBBD-3199-4AE1-981E-9D06F13C4CCC}"/>
                  </a:ext>
                </a:extLst>
              </p14:cNvPr>
              <p14:cNvContentPartPr/>
              <p14:nvPr/>
            </p14:nvContentPartPr>
            <p14:xfrm>
              <a:off x="8885247" y="3656716"/>
              <a:ext cx="931680" cy="37440"/>
            </p14:xfrm>
          </p:contentPart>
        </mc:Choice>
        <mc:Fallback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B473EBBD-3199-4AE1-981E-9D06F13C4C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31247" y="3548716"/>
                <a:ext cx="10393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C6EB7FEE-5096-4AD3-B8CE-EEE83F671DD3}"/>
                  </a:ext>
                </a:extLst>
              </p14:cNvPr>
              <p14:cNvContentPartPr/>
              <p14:nvPr/>
            </p14:nvContentPartPr>
            <p14:xfrm>
              <a:off x="8857167" y="3838156"/>
              <a:ext cx="1659600" cy="41400"/>
            </p14:xfrm>
          </p:contentPart>
        </mc:Choice>
        <mc:Fallback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C6EB7FEE-5096-4AD3-B8CE-EEE83F671D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03527" y="3730156"/>
                <a:ext cx="17672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DC7E35A6-EBAD-414F-9725-FAE7B6B7B7C0}"/>
                  </a:ext>
                </a:extLst>
              </p14:cNvPr>
              <p14:cNvContentPartPr/>
              <p14:nvPr/>
            </p14:nvContentPartPr>
            <p14:xfrm>
              <a:off x="4811847" y="4026796"/>
              <a:ext cx="1771920" cy="360"/>
            </p14:xfrm>
          </p:contentPart>
        </mc:Choice>
        <mc:Fallback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DC7E35A6-EBAD-414F-9725-FAE7B6B7B7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8207" y="3918796"/>
                <a:ext cx="18795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196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0D60A5C6-5716-43C3-B544-1EAF2116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53346" y="601382"/>
            <a:ext cx="4572000" cy="2581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Use-case:</a:t>
            </a:r>
            <a:br>
              <a:rPr lang="en-US" dirty="0"/>
            </a:br>
            <a:r>
              <a:rPr lang="en-US" dirty="0"/>
              <a:t>check passport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4C33E3A-9B39-40BC-9C46-0B16F7DC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532" y="2384653"/>
            <a:ext cx="2876550" cy="26003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2C05DF6-3357-4099-8D83-2DFCF3CC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604" y="2384653"/>
            <a:ext cx="2133600" cy="2466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D5A0E183-F771-4A2D-A411-1C57AF140F28}"/>
                  </a:ext>
                </a:extLst>
              </p14:cNvPr>
              <p14:cNvContentPartPr/>
              <p14:nvPr/>
            </p14:nvContentPartPr>
            <p14:xfrm>
              <a:off x="13169011" y="3449871"/>
              <a:ext cx="1503720" cy="3816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D5A0E183-F771-4A2D-A411-1C57AF140F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5371" y="3341871"/>
                <a:ext cx="16113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2B2B8A1E-7CEB-4C07-95E7-5B6395417A55}"/>
                  </a:ext>
                </a:extLst>
              </p14:cNvPr>
              <p14:cNvContentPartPr/>
              <p14:nvPr/>
            </p14:nvContentPartPr>
            <p14:xfrm>
              <a:off x="17194171" y="3726711"/>
              <a:ext cx="920160" cy="3852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2B2B8A1E-7CEB-4C07-95E7-5B6395417A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40171" y="3619071"/>
                <a:ext cx="10278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8BF52218-C1F0-4B8B-9105-D8FEAFF0DE6A}"/>
                  </a:ext>
                </a:extLst>
              </p14:cNvPr>
              <p14:cNvContentPartPr/>
              <p14:nvPr/>
            </p14:nvContentPartPr>
            <p14:xfrm>
              <a:off x="17166451" y="3952791"/>
              <a:ext cx="813240" cy="4392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8BF52218-C1F0-4B8B-9105-D8FEAFF0DE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12451" y="3844791"/>
                <a:ext cx="9208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70025BED-A88F-429F-B3B8-C6E48568044F}"/>
                  </a:ext>
                </a:extLst>
              </p14:cNvPr>
              <p14:cNvContentPartPr/>
              <p14:nvPr/>
            </p14:nvContentPartPr>
            <p14:xfrm>
              <a:off x="17194171" y="4049991"/>
              <a:ext cx="654120" cy="6552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70025BED-A88F-429F-B3B8-C6E4856804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40171" y="3941991"/>
                <a:ext cx="7617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3949A5A4-9C77-45E4-B920-8A2FD366C482}"/>
                  </a:ext>
                </a:extLst>
              </p14:cNvPr>
              <p14:cNvContentPartPr/>
              <p14:nvPr/>
            </p14:nvContentPartPr>
            <p14:xfrm>
              <a:off x="17120371" y="3622311"/>
              <a:ext cx="907200" cy="91800"/>
            </p14:xfrm>
          </p:contentPart>
        </mc:Choice>
        <mc:Fallback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3949A5A4-9C77-45E4-B920-8A2FD366C4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066371" y="3514311"/>
                <a:ext cx="10148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3A901FD5-7234-45E2-BEEF-F6E9AA98BF9B}"/>
                  </a:ext>
                </a:extLst>
              </p14:cNvPr>
              <p14:cNvContentPartPr/>
              <p14:nvPr/>
            </p14:nvContentPartPr>
            <p14:xfrm>
              <a:off x="17148091" y="3145671"/>
              <a:ext cx="996480" cy="3708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3A901FD5-7234-45E2-BEEF-F6E9AA98BF9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094091" y="3037671"/>
                <a:ext cx="1104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52171366-62F9-4F49-8CA1-D01EE81DEF2E}"/>
                  </a:ext>
                </a:extLst>
              </p14:cNvPr>
              <p14:cNvContentPartPr/>
              <p14:nvPr/>
            </p14:nvContentPartPr>
            <p14:xfrm>
              <a:off x="17194171" y="4169151"/>
              <a:ext cx="659520" cy="56880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52171366-62F9-4F49-8CA1-D01EE81DEF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40171" y="4061511"/>
                <a:ext cx="7671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7EA679D9-4C9A-490E-A291-B83141978AFD}"/>
                  </a:ext>
                </a:extLst>
              </p14:cNvPr>
              <p14:cNvContentPartPr/>
              <p14:nvPr/>
            </p14:nvContentPartPr>
            <p14:xfrm>
              <a:off x="17157451" y="3264831"/>
              <a:ext cx="931680" cy="3744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7EA679D9-4C9A-490E-A291-B83141978A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103451" y="3156831"/>
                <a:ext cx="10393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731F8A3D-BF87-40CC-A09B-B0FF230A2E21}"/>
                  </a:ext>
                </a:extLst>
              </p14:cNvPr>
              <p14:cNvContentPartPr/>
              <p14:nvPr/>
            </p14:nvContentPartPr>
            <p14:xfrm>
              <a:off x="17129371" y="3446271"/>
              <a:ext cx="1659600" cy="4140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731F8A3D-BF87-40CC-A09B-B0FF230A2E2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075731" y="3338271"/>
                <a:ext cx="17672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A18B7F7D-B3AE-4022-BD59-890C076FD7D2}"/>
                  </a:ext>
                </a:extLst>
              </p14:cNvPr>
              <p14:cNvContentPartPr/>
              <p14:nvPr/>
            </p14:nvContentPartPr>
            <p14:xfrm>
              <a:off x="13084051" y="3634911"/>
              <a:ext cx="1771920" cy="36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A18B7F7D-B3AE-4022-BD59-890C076FD7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030411" y="3526911"/>
                <a:ext cx="187956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Grafik 22">
            <a:extLst>
              <a:ext uri="{FF2B5EF4-FFF2-40B4-BE49-F238E27FC236}">
                <a16:creationId xmlns:a16="http://schemas.microsoft.com/office/drawing/2014/main" id="{54F43670-EB87-4AE1-BD6B-E8CA21B008C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3704" t="3158" r="8556" b="14213"/>
          <a:stretch/>
        </p:blipFill>
        <p:spPr>
          <a:xfrm>
            <a:off x="2695575" y="7254411"/>
            <a:ext cx="6800850" cy="639550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8A5E52C-8C7F-48D0-98C1-C2FB417A6070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b="43376"/>
          <a:stretch/>
        </p:blipFill>
        <p:spPr>
          <a:xfrm>
            <a:off x="495328" y="196100"/>
            <a:ext cx="11267691" cy="56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8B00D6B-B37F-4DA9-8E15-FC29139E2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4" t="3158" r="8556" b="14213"/>
          <a:stretch/>
        </p:blipFill>
        <p:spPr>
          <a:xfrm>
            <a:off x="2857500" y="190499"/>
            <a:ext cx="6800850" cy="63955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1616211-A0EE-4487-B23D-7C75154A0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76"/>
          <a:stretch/>
        </p:blipFill>
        <p:spPr>
          <a:xfrm>
            <a:off x="924309" y="-6033250"/>
            <a:ext cx="11267691" cy="56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60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83BCDB6-7127-4D65-89F6-51B6707DD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4" t="3158" r="8556" b="14213"/>
          <a:stretch/>
        </p:blipFill>
        <p:spPr>
          <a:xfrm>
            <a:off x="2695575" y="7010399"/>
            <a:ext cx="6800850" cy="63955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80F65D3-33B5-499F-8525-64825EF4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54" y="-3499600"/>
            <a:ext cx="11267691" cy="99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7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83BCDB6-7127-4D65-89F6-51B6707DD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4" t="3158" r="8556" b="14213"/>
          <a:stretch/>
        </p:blipFill>
        <p:spPr>
          <a:xfrm>
            <a:off x="2695575" y="-6838951"/>
            <a:ext cx="6800850" cy="6395501"/>
          </a:xfrm>
          <a:prstGeom prst="rect">
            <a:avLst/>
          </a:prstGeom>
        </p:spPr>
      </p:pic>
      <p:pic>
        <p:nvPicPr>
          <p:cNvPr id="3" name="Grafik 2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6F6D6D15-195B-476B-9CF7-FACE80AB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07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7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A307A-3631-44F3-854B-232B7AFE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C7056-9E53-4531-BBC2-05F1510E6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cxnSp>
        <p:nvCxnSpPr>
          <p:cNvPr id="34" name="Straight Connector 65">
            <a:extLst>
              <a:ext uri="{FF2B5EF4-FFF2-40B4-BE49-F238E27FC236}">
                <a16:creationId xmlns:a16="http://schemas.microsoft.com/office/drawing/2014/main" id="{64D12D7D-7AF7-40B7-A207-07E9750B1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67">
            <a:extLst>
              <a:ext uri="{FF2B5EF4-FFF2-40B4-BE49-F238E27FC236}">
                <a16:creationId xmlns:a16="http://schemas.microsoft.com/office/drawing/2014/main" id="{EE020C0B-B3C6-4EE1-8B16-C520979C4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69">
            <a:extLst>
              <a:ext uri="{FF2B5EF4-FFF2-40B4-BE49-F238E27FC236}">
                <a16:creationId xmlns:a16="http://schemas.microsoft.com/office/drawing/2014/main" id="{EC8EAE0E-DA77-43B2-B4BF-1163B6985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71">
            <a:extLst>
              <a:ext uri="{FF2B5EF4-FFF2-40B4-BE49-F238E27FC236}">
                <a16:creationId xmlns:a16="http://schemas.microsoft.com/office/drawing/2014/main" id="{EE7DBEB9-5185-4193-A8DA-EE024439C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1"/>
            <a:ext cx="10674305" cy="5333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EEA9AA01-95D2-423A-8608-192EA10F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886" y="2789052"/>
            <a:ext cx="2238934" cy="286962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C3B1FE6A-7E77-414D-84CF-0F73264D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6747" y="762001"/>
            <a:ext cx="2412592" cy="303417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F5E3B4B-782B-4B09-A386-DEE41F3E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1665" y="2941152"/>
            <a:ext cx="2846447" cy="2694925"/>
          </a:xfrm>
          <a:prstGeom prst="rect">
            <a:avLst/>
          </a:prstGeom>
        </p:spPr>
      </p:pic>
      <p:cxnSp>
        <p:nvCxnSpPr>
          <p:cNvPr id="41" name="Straight Connector 73">
            <a:extLst>
              <a:ext uri="{FF2B5EF4-FFF2-40B4-BE49-F238E27FC236}">
                <a16:creationId xmlns:a16="http://schemas.microsoft.com/office/drawing/2014/main" id="{52F915DB-CEB2-4E86-8EDA-51516095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FC22254E-8ABB-47EF-8DD3-AF3ECF0DC0DF}"/>
                  </a:ext>
                </a:extLst>
              </p14:cNvPr>
              <p14:cNvContentPartPr/>
              <p14:nvPr/>
            </p14:nvContentPartPr>
            <p14:xfrm>
              <a:off x="16070910" y="4431025"/>
              <a:ext cx="151164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FC22254E-8ABB-47EF-8DD3-AF3ECF0DC0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6910" y="4323025"/>
                <a:ext cx="1619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8E3A7266-939D-4806-B05E-1E5297B01903}"/>
                  </a:ext>
                </a:extLst>
              </p14:cNvPr>
              <p14:cNvContentPartPr/>
              <p14:nvPr/>
            </p14:nvContentPartPr>
            <p14:xfrm>
              <a:off x="16070910" y="4619665"/>
              <a:ext cx="1534680" cy="403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8E3A7266-939D-4806-B05E-1E5297B019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16910" y="4511665"/>
                <a:ext cx="16423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32AD7882-994E-468F-AF65-0CC1062F4A07}"/>
                  </a:ext>
                </a:extLst>
              </p14:cNvPr>
              <p14:cNvContentPartPr/>
              <p14:nvPr/>
            </p14:nvContentPartPr>
            <p14:xfrm>
              <a:off x="16013930" y="4770185"/>
              <a:ext cx="657000" cy="900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32AD7882-994E-468F-AF65-0CC1062F4A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59930" y="4662185"/>
                <a:ext cx="764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927B0316-BEAD-4D2D-B380-CD9973A7D397}"/>
                  </a:ext>
                </a:extLst>
              </p14:cNvPr>
              <p14:cNvContentPartPr/>
              <p14:nvPr/>
            </p14:nvContentPartPr>
            <p14:xfrm>
              <a:off x="15998810" y="3725105"/>
              <a:ext cx="1635840" cy="3204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927B0316-BEAD-4D2D-B380-CD9973A7D3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944822" y="3617105"/>
                <a:ext cx="1743456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9428CCC9-8D78-4344-8469-2F151F1374AF}"/>
                  </a:ext>
                </a:extLst>
              </p14:cNvPr>
              <p14:cNvContentPartPr/>
              <p14:nvPr/>
            </p14:nvContentPartPr>
            <p14:xfrm>
              <a:off x="13497170" y="5158625"/>
              <a:ext cx="1236960" cy="2340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9428CCC9-8D78-4344-8469-2F151F1374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43170" y="5052261"/>
                <a:ext cx="1344600" cy="235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6A89D450-9727-4228-83A1-42EDE3DEF42B}"/>
                  </a:ext>
                </a:extLst>
              </p14:cNvPr>
              <p14:cNvContentPartPr/>
              <p14:nvPr/>
            </p14:nvContentPartPr>
            <p14:xfrm>
              <a:off x="19156730" y="1935185"/>
              <a:ext cx="1437120" cy="6192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6A89D450-9727-4228-83A1-42EDE3DEF4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102730" y="1827185"/>
                <a:ext cx="1544760" cy="27756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Grafik 48">
            <a:extLst>
              <a:ext uri="{FF2B5EF4-FFF2-40B4-BE49-F238E27FC236}">
                <a16:creationId xmlns:a16="http://schemas.microsoft.com/office/drawing/2014/main" id="{7B99B6A1-DDF4-429E-B34B-76DAD7320E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930" y="58994"/>
            <a:ext cx="10540140" cy="6715909"/>
          </a:xfrm>
          <a:prstGeom prst="rect">
            <a:avLst/>
          </a:prstGeom>
        </p:spPr>
      </p:pic>
      <p:sp>
        <p:nvSpPr>
          <p:cNvPr id="53" name="Titel 1">
            <a:extLst>
              <a:ext uri="{FF2B5EF4-FFF2-40B4-BE49-F238E27FC236}">
                <a16:creationId xmlns:a16="http://schemas.microsoft.com/office/drawing/2014/main" id="{184DDF2C-5D0E-4245-8D3E-9EF2F9362A07}"/>
              </a:ext>
            </a:extLst>
          </p:cNvPr>
          <p:cNvSpPr txBox="1">
            <a:spLocks/>
          </p:cNvSpPr>
          <p:nvPr/>
        </p:nvSpPr>
        <p:spPr>
          <a:xfrm>
            <a:off x="-5437242" y="1524000"/>
            <a:ext cx="4572000" cy="2581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Overall Use-case:</a:t>
            </a:r>
            <a:br>
              <a:rPr lang="en-US"/>
            </a:br>
            <a:r>
              <a:rPr lang="en-US"/>
              <a:t>Provide gateinfo</a:t>
            </a:r>
            <a:endParaRPr lang="en-US" dirty="0"/>
          </a:p>
        </p:txBody>
      </p: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897865B-7CA0-4A7D-8598-32DF4BBD86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8600"/>
            <a:ext cx="12215574" cy="117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87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6F6D6D15-195B-476B-9CF7-FACE80AB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9851"/>
            <a:ext cx="12192000" cy="407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66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6F6D6D15-195B-476B-9CF7-FACE80AB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3501"/>
            <a:ext cx="12192000" cy="407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06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6F6D6D15-195B-476B-9CF7-FACE80AB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16751"/>
            <a:ext cx="12192000" cy="407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3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6F6D6D15-195B-476B-9CF7-FACE80AB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327101"/>
            <a:ext cx="12192000" cy="407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9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6F6D6D15-195B-476B-9CF7-FACE80AB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080201"/>
            <a:ext cx="12192000" cy="407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46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6F6D6D15-195B-476B-9CF7-FACE80AB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51851"/>
            <a:ext cx="12192000" cy="407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89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1" name="Grafik 10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56353826-AE30-4572-8E6C-39AB94722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42" y="-41639016"/>
            <a:ext cx="12192000" cy="4071533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009DCC-1461-4C11-94A1-E55F8406A1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080" y="8636414"/>
            <a:ext cx="2816352" cy="5867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12CC103-5A88-4857-AFE2-7A6E656C5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052" y="9962905"/>
            <a:ext cx="2514600" cy="32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9" y="1406387"/>
            <a:ext cx="3936275" cy="22313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Use-case:</a:t>
            </a:r>
            <a:br>
              <a:rPr lang="en-US" dirty="0"/>
            </a:br>
            <a:r>
              <a:rPr lang="en-US" dirty="0"/>
              <a:t>Update </a:t>
            </a:r>
            <a:r>
              <a:rPr lang="en-US" dirty="0" err="1"/>
              <a:t>Ticketinfo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2473CD-08D3-4CF2-82C9-9382D064F8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9080" y="495300"/>
            <a:ext cx="2816352" cy="586740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A64B340-B1FF-4570-A103-CFDB55FD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052" y="1821791"/>
            <a:ext cx="2514600" cy="32144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0AD4A60F-6AF9-4C29-B414-CE04849290F2}"/>
                  </a:ext>
                </a:extLst>
              </p14:cNvPr>
              <p14:cNvContentPartPr/>
              <p14:nvPr/>
            </p14:nvContentPartPr>
            <p14:xfrm>
              <a:off x="9963098" y="4297601"/>
              <a:ext cx="1109520" cy="48600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0AD4A60F-6AF9-4C29-B414-CE04849290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9098" y="4189961"/>
                <a:ext cx="12171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666D297E-5025-40C9-B1F8-0E42E7AE9822}"/>
                  </a:ext>
                </a:extLst>
              </p14:cNvPr>
              <p14:cNvContentPartPr/>
              <p14:nvPr/>
            </p14:nvContentPartPr>
            <p14:xfrm>
              <a:off x="10010618" y="4452761"/>
              <a:ext cx="918000" cy="4896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666D297E-5025-40C9-B1F8-0E42E7AE98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56978" y="4345121"/>
                <a:ext cx="10256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96CF2FFD-872E-46FB-98A1-6F6CF3EDDF86}"/>
                  </a:ext>
                </a:extLst>
              </p14:cNvPr>
              <p14:cNvContentPartPr/>
              <p14:nvPr/>
            </p14:nvContentPartPr>
            <p14:xfrm>
              <a:off x="9987578" y="4452761"/>
              <a:ext cx="94320" cy="360"/>
            </p14:xfrm>
          </p:contentPart>
        </mc:Choice>
        <mc:Fallback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96CF2FFD-872E-46FB-98A1-6F6CF3EDDF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3578" y="4345121"/>
                <a:ext cx="20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A68B164E-7270-4EEE-8FD7-8C2915E8EAF3}"/>
                  </a:ext>
                </a:extLst>
              </p14:cNvPr>
              <p14:cNvContentPartPr/>
              <p14:nvPr/>
            </p14:nvContentPartPr>
            <p14:xfrm>
              <a:off x="6584560" y="4933760"/>
              <a:ext cx="742320" cy="36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A68B164E-7270-4EEE-8FD7-8C2915E8EA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0920" y="4825760"/>
                <a:ext cx="849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0B9D8F77-1038-48E4-9770-1E947BDCA364}"/>
                  </a:ext>
                </a:extLst>
              </p14:cNvPr>
              <p14:cNvContentPartPr/>
              <p14:nvPr/>
            </p14:nvContentPartPr>
            <p14:xfrm>
              <a:off x="6559360" y="5073440"/>
              <a:ext cx="808920" cy="84240"/>
            </p14:xfrm>
          </p:contentPart>
        </mc:Choice>
        <mc:Fallback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0B9D8F77-1038-48E4-9770-1E947BDCA3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5360" y="4965440"/>
                <a:ext cx="916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4BFCBBF1-85E8-43A0-B22A-3F6DDFB81FB3}"/>
                  </a:ext>
                </a:extLst>
              </p14:cNvPr>
              <p14:cNvContentPartPr/>
              <p14:nvPr/>
            </p14:nvContentPartPr>
            <p14:xfrm>
              <a:off x="6591040" y="5192960"/>
              <a:ext cx="919800" cy="14400"/>
            </p14:xfrm>
          </p:contentPart>
        </mc:Choice>
        <mc:Fallback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4BFCBBF1-85E8-43A0-B22A-3F6DDFB81F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7040" y="5085320"/>
                <a:ext cx="1027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10BE5B86-C2F5-4361-8651-3AFDF2900059}"/>
                  </a:ext>
                </a:extLst>
              </p14:cNvPr>
              <p14:cNvContentPartPr/>
              <p14:nvPr/>
            </p14:nvContentPartPr>
            <p14:xfrm>
              <a:off x="7128990" y="5047880"/>
              <a:ext cx="241560" cy="45360"/>
            </p14:xfrm>
          </p:contentPart>
        </mc:Choice>
        <mc:Fallback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10BE5B86-C2F5-4361-8651-3AFDF29000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75350" y="4940240"/>
                <a:ext cx="349200" cy="2610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Grafik 40">
            <a:extLst>
              <a:ext uri="{FF2B5EF4-FFF2-40B4-BE49-F238E27FC236}">
                <a16:creationId xmlns:a16="http://schemas.microsoft.com/office/drawing/2014/main" id="{B43AF6DB-1899-4E29-99E6-3A6C90D4C8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992" y="7512019"/>
            <a:ext cx="1052017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41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1">
            <a:extLst>
              <a:ext uri="{FF2B5EF4-FFF2-40B4-BE49-F238E27FC236}">
                <a16:creationId xmlns:a16="http://schemas.microsoft.com/office/drawing/2014/main" id="{181A09CA-E218-4512-A49B-CE2C503D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66192" y="1197681"/>
            <a:ext cx="3936275" cy="22313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Use-case:</a:t>
            </a:r>
            <a:br>
              <a:rPr lang="en-US" dirty="0"/>
            </a:br>
            <a:r>
              <a:rPr lang="en-US" dirty="0"/>
              <a:t>Update </a:t>
            </a:r>
            <a:r>
              <a:rPr lang="en-US" dirty="0" err="1"/>
              <a:t>Ticketinfo</a:t>
            </a:r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B07DCFA5-C130-488E-9B97-2AF8B7F2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8989" y="495300"/>
            <a:ext cx="2816352" cy="58674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099D727-650F-43DD-A992-4D881FA5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961" y="1821791"/>
            <a:ext cx="2514600" cy="32144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806852ED-2E4E-40AF-A880-738F5A352673}"/>
                  </a:ext>
                </a:extLst>
              </p14:cNvPr>
              <p14:cNvContentPartPr/>
              <p14:nvPr/>
            </p14:nvContentPartPr>
            <p14:xfrm>
              <a:off x="19933007" y="4297601"/>
              <a:ext cx="1109520" cy="48600"/>
            </p14:xfrm>
          </p:contentPart>
        </mc:Choice>
        <mc:Fallback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806852ED-2E4E-40AF-A880-738F5A3526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9007" y="4189961"/>
                <a:ext cx="12171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99398AA1-A663-446D-9850-55BFAECF646B}"/>
                  </a:ext>
                </a:extLst>
              </p14:cNvPr>
              <p14:cNvContentPartPr/>
              <p14:nvPr/>
            </p14:nvContentPartPr>
            <p14:xfrm>
              <a:off x="19980527" y="4452761"/>
              <a:ext cx="918000" cy="48960"/>
            </p14:xfrm>
          </p:contentPart>
        </mc:Choice>
        <mc:Fallback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99398AA1-A663-446D-9850-55BFAECF64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26887" y="4345121"/>
                <a:ext cx="10256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232017DC-6F06-4B04-B146-7F368DC30AEB}"/>
                  </a:ext>
                </a:extLst>
              </p14:cNvPr>
              <p14:cNvContentPartPr/>
              <p14:nvPr/>
            </p14:nvContentPartPr>
            <p14:xfrm>
              <a:off x="19957487" y="4452761"/>
              <a:ext cx="94320" cy="360"/>
            </p14:xfrm>
          </p:contentPart>
        </mc:Choice>
        <mc:Fallback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232017DC-6F06-4B04-B146-7F368DC30A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03487" y="4345121"/>
                <a:ext cx="20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0333682-9C5C-4A31-9439-94E3E58331C4}"/>
                  </a:ext>
                </a:extLst>
              </p14:cNvPr>
              <p14:cNvContentPartPr/>
              <p14:nvPr/>
            </p14:nvContentPartPr>
            <p14:xfrm>
              <a:off x="16554469" y="4933760"/>
              <a:ext cx="742320" cy="360"/>
            </p14:xfrm>
          </p:contentPart>
        </mc:Choice>
        <mc:Fallback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0333682-9C5C-4A31-9439-94E3E58331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500829" y="4825760"/>
                <a:ext cx="849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ECDE3BE6-E9CB-4332-A2CD-4CB45A4461F4}"/>
                  </a:ext>
                </a:extLst>
              </p14:cNvPr>
              <p14:cNvContentPartPr/>
              <p14:nvPr/>
            </p14:nvContentPartPr>
            <p14:xfrm>
              <a:off x="16529269" y="5073440"/>
              <a:ext cx="808920" cy="84240"/>
            </p14:xfrm>
          </p:contentPart>
        </mc:Choice>
        <mc:Fallback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ECDE3BE6-E9CB-4332-A2CD-4CB45A4461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475269" y="4965440"/>
                <a:ext cx="916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B565BB6A-0E62-4BA0-B594-37A98E5B8BAA}"/>
                  </a:ext>
                </a:extLst>
              </p14:cNvPr>
              <p14:cNvContentPartPr/>
              <p14:nvPr/>
            </p14:nvContentPartPr>
            <p14:xfrm>
              <a:off x="16560949" y="5192960"/>
              <a:ext cx="919800" cy="14400"/>
            </p14:xfrm>
          </p:contentPart>
        </mc:Choice>
        <mc:Fallback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B565BB6A-0E62-4BA0-B594-37A98E5B8B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506949" y="5085320"/>
                <a:ext cx="1027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9BBB9C30-48C9-4E0F-9E86-F8CC3EA0CBC1}"/>
                  </a:ext>
                </a:extLst>
              </p14:cNvPr>
              <p14:cNvContentPartPr/>
              <p14:nvPr/>
            </p14:nvContentPartPr>
            <p14:xfrm>
              <a:off x="17098899" y="5047880"/>
              <a:ext cx="241560" cy="45360"/>
            </p14:xfrm>
          </p:contentPart>
        </mc:Choice>
        <mc:Fallback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9BBB9C30-48C9-4E0F-9E86-F8CC3EA0CB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045259" y="4940240"/>
                <a:ext cx="349200" cy="26100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Grafik 41">
            <a:extLst>
              <a:ext uri="{FF2B5EF4-FFF2-40B4-BE49-F238E27FC236}">
                <a16:creationId xmlns:a16="http://schemas.microsoft.com/office/drawing/2014/main" id="{73EFFBA7-E1F2-4E4D-A578-51B96D191E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8680" y="1010920"/>
            <a:ext cx="10520176" cy="4836160"/>
          </a:xfrm>
          <a:prstGeom prst="rect">
            <a:avLst/>
          </a:prstGeom>
        </p:spPr>
      </p:pic>
      <p:pic>
        <p:nvPicPr>
          <p:cNvPr id="43" name="Grafik 4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C63E80-15E0-4A3F-A8AE-9E35F3A625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1553"/>
            <a:ext cx="12192000" cy="5687968"/>
          </a:xfrm>
          <a:prstGeom prst="rect">
            <a:avLst/>
          </a:prstGeom>
        </p:spPr>
      </p:pic>
      <p:pic>
        <p:nvPicPr>
          <p:cNvPr id="44" name="Grafik 4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D3A771E-F08A-41B0-8B16-A5072EDE75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90047"/>
            <a:ext cx="12192000" cy="1101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13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5E25A34-938F-46CA-8E18-E32C4680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12" y="-6569751"/>
            <a:ext cx="10520176" cy="4836160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283F52D-A9A8-4205-B4AC-5BB85284D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8796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581CC54-B682-4A86-B8F4-47A9A463F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88494"/>
            <a:ext cx="12192000" cy="1101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06620-225D-429A-AAE7-CD0545EF1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1EBE90-59EA-42B4-83BF-82A491CA6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574" cy="117681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674B2DD-705D-4F8A-B951-1C2B36F9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30" y="-7027606"/>
            <a:ext cx="10540140" cy="671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52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218F0A24-C8FE-4CF1-883B-F7692C890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76339"/>
            <a:ext cx="12192000" cy="5687968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466ACA-9B08-4E5C-B2BE-58E350337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87845"/>
            <a:ext cx="12192000" cy="1101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9AEDE7-0634-4CA0-8D96-C73A3D65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79984"/>
            <a:ext cx="12192000" cy="1101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BA921C60-7FDB-4359-8C6A-AF6DD297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9415854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06620-225D-429A-AAE7-CD0545EF1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1EBE90-59EA-42B4-83BF-82A491CA6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14900"/>
            <a:ext cx="12215574" cy="117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05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41619E1-4778-4F34-BB69-3A25431FC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34900"/>
            <a:ext cx="12215574" cy="117681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0B43DE0-7599-4754-BA38-CFBC9A1E2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778" y="9529762"/>
            <a:ext cx="2562225" cy="26289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0A74515-FEB1-4D7C-8C70-8131B3F4D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403" y="9662666"/>
            <a:ext cx="2409825" cy="16668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12E41D8-417D-435A-BD3D-01AF2EF9C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7729" y="7924800"/>
            <a:ext cx="18383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906F54D-04EF-4345-A564-7A7B57B6C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49515B-E97A-45A6-8800-C83165B74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A63FA5D-402E-473D-AF05-018BE28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1"/>
            <a:ext cx="10674305" cy="5333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0"/>
            <a:ext cx="4572000" cy="2581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Use-case:</a:t>
            </a:r>
            <a:br>
              <a:rPr lang="en-US" dirty="0"/>
            </a:br>
            <a:r>
              <a:rPr lang="en-US" dirty="0"/>
              <a:t>Take off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20D3D82-8B25-4DD9-9924-4CEAD450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1206" y="4572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170703B-031F-4691-AEF5-4317CF7F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8" y="3128962"/>
            <a:ext cx="2562225" cy="2628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3BF8D13-F6AC-4265-8A9A-844FF310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03" y="3261866"/>
            <a:ext cx="2409825" cy="16668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F77B8B9-5AC0-49FE-87A5-44829D56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29" y="1524000"/>
            <a:ext cx="1838325" cy="1266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9252012E-27B5-4711-8F34-7B63BD6680E2}"/>
                  </a:ext>
                </a:extLst>
              </p14:cNvPr>
              <p14:cNvContentPartPr/>
              <p14:nvPr/>
            </p14:nvContentPartPr>
            <p14:xfrm>
              <a:off x="7566300" y="4670700"/>
              <a:ext cx="658080" cy="900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9252012E-27B5-4711-8F34-7B63BD6680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2660" y="4563060"/>
                <a:ext cx="7657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11F11BB9-9D53-4CE3-AAAF-6DDDBF704799}"/>
                  </a:ext>
                </a:extLst>
              </p14:cNvPr>
              <p14:cNvContentPartPr/>
              <p14:nvPr/>
            </p14:nvContentPartPr>
            <p14:xfrm>
              <a:off x="4549860" y="4487460"/>
              <a:ext cx="966960" cy="4356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1F11BB9-9D53-4CE3-AAAF-6DDDBF7047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95860" y="4379460"/>
                <a:ext cx="10746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5F2850D3-67BF-4147-867E-279DF349875A}"/>
                  </a:ext>
                </a:extLst>
              </p14:cNvPr>
              <p14:cNvContentPartPr/>
              <p14:nvPr/>
            </p14:nvContentPartPr>
            <p14:xfrm>
              <a:off x="7574580" y="4801740"/>
              <a:ext cx="1478160" cy="52920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5F2850D3-67BF-4147-867E-279DF34987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0580" y="4694100"/>
                <a:ext cx="15858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3E364FD2-EC10-4AB4-8B56-027D98561AFB}"/>
                  </a:ext>
                </a:extLst>
              </p14:cNvPr>
              <p14:cNvContentPartPr/>
              <p14:nvPr/>
            </p14:nvContentPartPr>
            <p14:xfrm>
              <a:off x="7566300" y="4218180"/>
              <a:ext cx="1004400" cy="3384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3E364FD2-EC10-4AB4-8B56-027D98561A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12660" y="4110180"/>
                <a:ext cx="11120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840451DB-72E7-4E63-B923-5B59F613CD8C}"/>
                  </a:ext>
                </a:extLst>
              </p14:cNvPr>
              <p14:cNvContentPartPr/>
              <p14:nvPr/>
            </p14:nvContentPartPr>
            <p14:xfrm>
              <a:off x="7505460" y="4936380"/>
              <a:ext cx="779760" cy="6444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840451DB-72E7-4E63-B923-5B59F613CD8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51460" y="4828380"/>
                <a:ext cx="8874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1A87F43F-BEB5-4B74-BF83-44DFE571F4FB}"/>
                  </a:ext>
                </a:extLst>
              </p14:cNvPr>
              <p14:cNvContentPartPr/>
              <p14:nvPr/>
            </p14:nvContentPartPr>
            <p14:xfrm>
              <a:off x="7952580" y="2130900"/>
              <a:ext cx="1051200" cy="25560"/>
            </p14:xfrm>
          </p:contentPart>
        </mc:Choice>
        <mc:Fallback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1A87F43F-BEB5-4B74-BF83-44DFE571F4F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8580" y="2023260"/>
                <a:ext cx="1158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0BD9CF44-3806-4194-AD1C-6AAD093D0810}"/>
                  </a:ext>
                </a:extLst>
              </p14:cNvPr>
              <p14:cNvContentPartPr/>
              <p14:nvPr/>
            </p14:nvContentPartPr>
            <p14:xfrm>
              <a:off x="7497540" y="5082180"/>
              <a:ext cx="772560" cy="6948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0BD9CF44-3806-4194-AD1C-6AAD093D081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43900" y="4974540"/>
                <a:ext cx="8802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F59B7486-F105-430F-A7A5-B0332ED84D80}"/>
                  </a:ext>
                </a:extLst>
              </p14:cNvPr>
              <p14:cNvContentPartPr/>
              <p14:nvPr/>
            </p14:nvContentPartPr>
            <p14:xfrm>
              <a:off x="7520580" y="5265420"/>
              <a:ext cx="627120" cy="18720"/>
            </p14:xfrm>
          </p:contentPart>
        </mc:Choice>
        <mc:Fallback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F59B7486-F105-430F-A7A5-B0332ED84D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66940" y="5157420"/>
                <a:ext cx="734760" cy="23436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Grafik 34">
            <a:extLst>
              <a:ext uri="{FF2B5EF4-FFF2-40B4-BE49-F238E27FC236}">
                <a16:creationId xmlns:a16="http://schemas.microsoft.com/office/drawing/2014/main" id="{8980351B-2046-49BC-91A0-BD8E93914E5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474" r="4610" b="33604"/>
          <a:stretch/>
        </p:blipFill>
        <p:spPr bwMode="auto">
          <a:xfrm>
            <a:off x="1631206" y="7491560"/>
            <a:ext cx="8362950" cy="670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908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B9CCF32-7A91-4D75-A46C-410751821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474" r="4610" b="33604"/>
          <a:stretch/>
        </p:blipFill>
        <p:spPr bwMode="auto">
          <a:xfrm>
            <a:off x="1962151" y="76200"/>
            <a:ext cx="8362950" cy="6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ED417C15-0292-4970-95B5-BC4C6E08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49453" y="511814"/>
            <a:ext cx="4572000" cy="2581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Use-case:</a:t>
            </a:r>
            <a:br>
              <a:rPr lang="en-US" dirty="0"/>
            </a:br>
            <a:r>
              <a:rPr lang="en-US" dirty="0"/>
              <a:t>Take off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C595B8-45E8-4118-86E9-AA8AA74F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359" y="2775001"/>
            <a:ext cx="2562225" cy="26289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10969C2-9BA9-45D3-AFDA-48FF3C98A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984" y="2907905"/>
            <a:ext cx="2409825" cy="166687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357E019-7154-4200-A790-A7F38241D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4310" y="1170039"/>
            <a:ext cx="1838325" cy="1266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41706B2C-B9FD-46B3-8529-56176DE6197A}"/>
                  </a:ext>
                </a:extLst>
              </p14:cNvPr>
              <p14:cNvContentPartPr/>
              <p14:nvPr/>
            </p14:nvContentPartPr>
            <p14:xfrm>
              <a:off x="15972881" y="4316739"/>
              <a:ext cx="658080" cy="9000"/>
            </p14:xfrm>
          </p:contentPart>
        </mc:Choice>
        <mc:Fallback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41706B2C-B9FD-46B3-8529-56176DE619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19241" y="4209099"/>
                <a:ext cx="7657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78996CBD-6A8F-439E-8F30-4E81C31E4512}"/>
                  </a:ext>
                </a:extLst>
              </p14:cNvPr>
              <p14:cNvContentPartPr/>
              <p14:nvPr/>
            </p14:nvContentPartPr>
            <p14:xfrm>
              <a:off x="15981161" y="4447779"/>
              <a:ext cx="1478160" cy="52920"/>
            </p14:xfrm>
          </p:contentPart>
        </mc:Choice>
        <mc:Fallback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78996CBD-6A8F-439E-8F30-4E81C31E45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27161" y="4340139"/>
                <a:ext cx="15858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8967C08B-E550-416D-A0B2-672F9325575F}"/>
                  </a:ext>
                </a:extLst>
              </p14:cNvPr>
              <p14:cNvContentPartPr/>
              <p14:nvPr/>
            </p14:nvContentPartPr>
            <p14:xfrm>
              <a:off x="15972881" y="3864219"/>
              <a:ext cx="1004400" cy="33840"/>
            </p14:xfrm>
          </p:contentPart>
        </mc:Choice>
        <mc:Fallback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8967C08B-E550-416D-A0B2-672F932557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19241" y="3756219"/>
                <a:ext cx="11120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F4667586-66E2-440B-A2CC-891C0F5257C6}"/>
                  </a:ext>
                </a:extLst>
              </p14:cNvPr>
              <p14:cNvContentPartPr/>
              <p14:nvPr/>
            </p14:nvContentPartPr>
            <p14:xfrm>
              <a:off x="15912041" y="4582419"/>
              <a:ext cx="779760" cy="64440"/>
            </p14:xfrm>
          </p:contentPart>
        </mc:Choice>
        <mc:Fallback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F4667586-66E2-440B-A2CC-891C0F5257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58041" y="4474419"/>
                <a:ext cx="8874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5ECBC006-6D82-419A-AE47-F3A8456BF3A3}"/>
                  </a:ext>
                </a:extLst>
              </p14:cNvPr>
              <p14:cNvContentPartPr/>
              <p14:nvPr/>
            </p14:nvContentPartPr>
            <p14:xfrm>
              <a:off x="15904121" y="4728219"/>
              <a:ext cx="772560" cy="69480"/>
            </p14:xfrm>
          </p:contentPart>
        </mc:Choice>
        <mc:Fallback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5ECBC006-6D82-419A-AE47-F3A8456BF3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850481" y="4620579"/>
                <a:ext cx="8802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33BC749D-53A3-4F29-820B-6CD53C7F4E97}"/>
                  </a:ext>
                </a:extLst>
              </p14:cNvPr>
              <p14:cNvContentPartPr/>
              <p14:nvPr/>
            </p14:nvContentPartPr>
            <p14:xfrm>
              <a:off x="15927161" y="4911459"/>
              <a:ext cx="627120" cy="18720"/>
            </p14:xfrm>
          </p:contentPart>
        </mc:Choice>
        <mc:Fallback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33BC749D-53A3-4F29-820B-6CD53C7F4E9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873521" y="4803459"/>
                <a:ext cx="734760" cy="23436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Grafik 3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C8F397E-C123-4B6B-AE38-9EB016A660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1114"/>
            <a:ext cx="12284697" cy="204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5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06620-225D-429A-AAE7-CD0545EF1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10CD98-D22D-47D1-95FB-EDEA256E7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1474" r="4610" b="33604"/>
          <a:stretch/>
        </p:blipFill>
        <p:spPr bwMode="auto">
          <a:xfrm>
            <a:off x="1962151" y="-7137400"/>
            <a:ext cx="8362950" cy="6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110DF6E-16A8-417A-88B6-15483BD00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697" cy="204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4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88</Words>
  <Application>Microsoft Office PowerPoint</Application>
  <PresentationFormat>Breitbild</PresentationFormat>
  <Paragraphs>17</Paragraphs>
  <Slides>42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6" baseType="lpstr">
      <vt:lpstr>Arial</vt:lpstr>
      <vt:lpstr>Trade Gothic Next Cond</vt:lpstr>
      <vt:lpstr>Trade Gothic Next Light</vt:lpstr>
      <vt:lpstr>PortalVTI</vt:lpstr>
      <vt:lpstr>Milestone 3: Implementation / Testing</vt:lpstr>
      <vt:lpstr>Overall Use-case: Provide gateinfo</vt:lpstr>
      <vt:lpstr>PowerPoint-Präsentation</vt:lpstr>
      <vt:lpstr>PowerPoint-Präsentation</vt:lpstr>
      <vt:lpstr>PowerPoint-Präsentation</vt:lpstr>
      <vt:lpstr>Airside Management</vt:lpstr>
      <vt:lpstr>Use-case: Take off</vt:lpstr>
      <vt:lpstr>Use-case: Take off</vt:lpstr>
      <vt:lpstr>PowerPoint-Präsentation</vt:lpstr>
      <vt:lpstr>PowerPoint-Präsentation</vt:lpstr>
      <vt:lpstr>PowerPoint-Präsentation</vt:lpstr>
      <vt:lpstr>PowerPoint-Präsentation</vt:lpstr>
      <vt:lpstr>Landside management</vt:lpstr>
      <vt:lpstr>Use-case: conduct bus to gate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Terminal Management</vt:lpstr>
      <vt:lpstr>Use-case: check passport</vt:lpstr>
      <vt:lpstr>Use-case: check passport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Financial management</vt:lpstr>
      <vt:lpstr>Use-case: Update Ticketinfo</vt:lpstr>
      <vt:lpstr>Use-case: Update Ticketinfo</vt:lpstr>
      <vt:lpstr>PowerPoint-Präsentation</vt:lpstr>
      <vt:lpstr>PowerPoint-Präsentation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Baylan Kaan</cp:lastModifiedBy>
  <cp:revision>54</cp:revision>
  <dcterms:created xsi:type="dcterms:W3CDTF">2021-11-02T13:25:15Z</dcterms:created>
  <dcterms:modified xsi:type="dcterms:W3CDTF">2022-01-24T19:26:47Z</dcterms:modified>
</cp:coreProperties>
</file>